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6" r:id="rId2"/>
    <p:sldId id="304" r:id="rId3"/>
    <p:sldId id="302" r:id="rId4"/>
    <p:sldId id="303" r:id="rId5"/>
    <p:sldId id="306" r:id="rId6"/>
    <p:sldId id="307" r:id="rId7"/>
    <p:sldId id="317" r:id="rId8"/>
    <p:sldId id="318" r:id="rId9"/>
    <p:sldId id="319" r:id="rId10"/>
    <p:sldId id="320" r:id="rId11"/>
    <p:sldId id="321" r:id="rId12"/>
    <p:sldId id="322" r:id="rId13"/>
    <p:sldId id="324" r:id="rId14"/>
    <p:sldId id="323" r:id="rId15"/>
    <p:sldId id="327" r:id="rId16"/>
    <p:sldId id="328" r:id="rId17"/>
    <p:sldId id="329" r:id="rId18"/>
    <p:sldId id="330" r:id="rId19"/>
    <p:sldId id="331" r:id="rId20"/>
    <p:sldId id="332" r:id="rId21"/>
    <p:sldId id="334" r:id="rId22"/>
    <p:sldId id="335" r:id="rId23"/>
    <p:sldId id="336" r:id="rId24"/>
    <p:sldId id="337" r:id="rId25"/>
    <p:sldId id="315" r:id="rId26"/>
    <p:sldId id="339" r:id="rId27"/>
    <p:sldId id="338" r:id="rId28"/>
    <p:sldId id="340" r:id="rId29"/>
    <p:sldId id="342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4" r:id="rId39"/>
    <p:sldId id="356" r:id="rId40"/>
    <p:sldId id="357" r:id="rId41"/>
    <p:sldId id="358" r:id="rId42"/>
    <p:sldId id="359" r:id="rId43"/>
    <p:sldId id="363" r:id="rId44"/>
    <p:sldId id="364" r:id="rId45"/>
    <p:sldId id="365" r:id="rId46"/>
    <p:sldId id="366" r:id="rId47"/>
    <p:sldId id="367" r:id="rId48"/>
    <p:sldId id="368" r:id="rId49"/>
    <p:sldId id="370" r:id="rId50"/>
    <p:sldId id="371" r:id="rId51"/>
    <p:sldId id="372" r:id="rId52"/>
    <p:sldId id="360" r:id="rId53"/>
    <p:sldId id="36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64" autoAdjust="0"/>
    <p:restoredTop sz="94660"/>
  </p:normalViewPr>
  <p:slideViewPr>
    <p:cSldViewPr snapToGrid="0">
      <p:cViewPr varScale="1">
        <p:scale>
          <a:sx n="183" d="100"/>
          <a:sy n="183" d="100"/>
        </p:scale>
        <p:origin x="7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8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8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7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59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7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26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1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2023/6/2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18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355468-9D81-C2A5-41D8-6308C52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B9968D-CF2B-0E30-9BE5-86C2401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0" y="0"/>
            <a:ext cx="117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4" y="1836420"/>
            <a:ext cx="6165725" cy="35852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3C9333-383F-D3E0-DA3E-78325CC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420"/>
            <a:ext cx="5643522" cy="3642360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4A67DD5D-053C-DB07-BD8C-CA75C5122F3E}"/>
              </a:ext>
            </a:extLst>
          </p:cNvPr>
          <p:cNvSpPr/>
          <p:nvPr/>
        </p:nvSpPr>
        <p:spPr>
          <a:xfrm>
            <a:off x="6728460" y="2985404"/>
            <a:ext cx="4770120" cy="1426667"/>
          </a:xfrm>
          <a:custGeom>
            <a:avLst/>
            <a:gdLst>
              <a:gd name="connsiteX0" fmla="*/ 4770120 w 4770120"/>
              <a:gd name="connsiteY0" fmla="*/ 1312276 h 1426667"/>
              <a:gd name="connsiteX1" fmla="*/ 3326130 w 4770120"/>
              <a:gd name="connsiteY1" fmla="*/ 1316086 h 1426667"/>
              <a:gd name="connsiteX2" fmla="*/ 3688080 w 4770120"/>
              <a:gd name="connsiteY2" fmla="*/ 154036 h 1426667"/>
              <a:gd name="connsiteX3" fmla="*/ 137160 w 4770120"/>
              <a:gd name="connsiteY3" fmla="*/ 134986 h 1426667"/>
              <a:gd name="connsiteX4" fmla="*/ 746760 w 4770120"/>
              <a:gd name="connsiteY4" fmla="*/ 1281796 h 1426667"/>
              <a:gd name="connsiteX5" fmla="*/ 0 w 4770120"/>
              <a:gd name="connsiteY5" fmla="*/ 1338946 h 142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426667">
                <a:moveTo>
                  <a:pt x="4770120" y="1312276"/>
                </a:moveTo>
                <a:cubicBezTo>
                  <a:pt x="4138295" y="1410701"/>
                  <a:pt x="3506470" y="1509126"/>
                  <a:pt x="3326130" y="1316086"/>
                </a:cubicBezTo>
                <a:cubicBezTo>
                  <a:pt x="3145790" y="1123046"/>
                  <a:pt x="4219575" y="350886"/>
                  <a:pt x="3688080" y="154036"/>
                </a:cubicBezTo>
                <a:cubicBezTo>
                  <a:pt x="3156585" y="-42814"/>
                  <a:pt x="627380" y="-52974"/>
                  <a:pt x="137160" y="134986"/>
                </a:cubicBezTo>
                <a:cubicBezTo>
                  <a:pt x="-353060" y="322946"/>
                  <a:pt x="769620" y="1081136"/>
                  <a:pt x="746760" y="1281796"/>
                </a:cubicBezTo>
                <a:cubicBezTo>
                  <a:pt x="723900" y="1482456"/>
                  <a:pt x="361950" y="1410701"/>
                  <a:pt x="0" y="1338946"/>
                </a:cubicBezTo>
              </a:path>
            </a:pathLst>
          </a:custGeom>
          <a:noFill/>
          <a:ln w="190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4" y="1807320"/>
            <a:ext cx="6165725" cy="35852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E0F78-89CA-93E5-54FF-A7E3080F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9" y="1554060"/>
            <a:ext cx="5781575" cy="409173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18BD0A26-EE05-3FCD-B10B-D33ADF6DEA30}"/>
              </a:ext>
            </a:extLst>
          </p:cNvPr>
          <p:cNvSpPr/>
          <p:nvPr/>
        </p:nvSpPr>
        <p:spPr>
          <a:xfrm>
            <a:off x="8099782" y="3238150"/>
            <a:ext cx="3409913" cy="2107389"/>
          </a:xfrm>
          <a:custGeom>
            <a:avLst/>
            <a:gdLst>
              <a:gd name="connsiteX0" fmla="*/ 3409913 w 3409913"/>
              <a:gd name="connsiteY0" fmla="*/ 1015068 h 2107389"/>
              <a:gd name="connsiteX1" fmla="*/ 2126398 w 3409913"/>
              <a:gd name="connsiteY1" fmla="*/ 1942052 h 2107389"/>
              <a:gd name="connsiteX2" fmla="*/ 159179 w 3409913"/>
              <a:gd name="connsiteY2" fmla="*/ 1912690 h 2107389"/>
              <a:gd name="connsiteX3" fmla="*/ 259847 w 3409913"/>
              <a:gd name="connsiteY3" fmla="*/ 0 h 21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13" h="2107389">
                <a:moveTo>
                  <a:pt x="3409913" y="1015068"/>
                </a:moveTo>
                <a:cubicBezTo>
                  <a:pt x="3039050" y="1403758"/>
                  <a:pt x="2668187" y="1792448"/>
                  <a:pt x="2126398" y="1942052"/>
                </a:cubicBezTo>
                <a:cubicBezTo>
                  <a:pt x="1584609" y="2091656"/>
                  <a:pt x="470271" y="2236365"/>
                  <a:pt x="159179" y="1912690"/>
                </a:cubicBezTo>
                <a:cubicBezTo>
                  <a:pt x="-151913" y="1589015"/>
                  <a:pt x="53967" y="794507"/>
                  <a:pt x="259847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E429AD4-0153-0CF6-36F6-56E1EC16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1" y="0"/>
            <a:ext cx="10443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64872-22D5-E030-C4E2-209FA93A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" y="0"/>
            <a:ext cx="12004680" cy="685800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2C63ABCB-0B6C-6E43-2F1B-E6521C28739A}"/>
              </a:ext>
            </a:extLst>
          </p:cNvPr>
          <p:cNvSpPr/>
          <p:nvPr/>
        </p:nvSpPr>
        <p:spPr>
          <a:xfrm>
            <a:off x="2591230" y="1390650"/>
            <a:ext cx="8542707" cy="4411980"/>
          </a:xfrm>
          <a:custGeom>
            <a:avLst/>
            <a:gdLst>
              <a:gd name="connsiteX0" fmla="*/ 8332040 w 8542707"/>
              <a:gd name="connsiteY0" fmla="*/ 0 h 4411980"/>
              <a:gd name="connsiteX1" fmla="*/ 8404430 w 8542707"/>
              <a:gd name="connsiteY1" fmla="*/ 3467100 h 4411980"/>
              <a:gd name="connsiteX2" fmla="*/ 6739460 w 8542707"/>
              <a:gd name="connsiteY2" fmla="*/ 3489960 h 4411980"/>
              <a:gd name="connsiteX3" fmla="*/ 4453460 w 8542707"/>
              <a:gd name="connsiteY3" fmla="*/ 1870710 h 4411980"/>
              <a:gd name="connsiteX4" fmla="*/ 1637870 w 8542707"/>
              <a:gd name="connsiteY4" fmla="*/ 857250 h 4411980"/>
              <a:gd name="connsiteX5" fmla="*/ 7190 w 8542707"/>
              <a:gd name="connsiteY5" fmla="*/ 1847850 h 4411980"/>
              <a:gd name="connsiteX6" fmla="*/ 1051130 w 8542707"/>
              <a:gd name="connsiteY6" fmla="*/ 3459480 h 4411980"/>
              <a:gd name="connsiteX7" fmla="*/ 1287350 w 8542707"/>
              <a:gd name="connsiteY7" fmla="*/ 4411980 h 441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2707" h="4411980">
                <a:moveTo>
                  <a:pt x="8332040" y="0"/>
                </a:moveTo>
                <a:cubicBezTo>
                  <a:pt x="8500950" y="1442720"/>
                  <a:pt x="8669860" y="2885440"/>
                  <a:pt x="8404430" y="3467100"/>
                </a:cubicBezTo>
                <a:cubicBezTo>
                  <a:pt x="8139000" y="4048760"/>
                  <a:pt x="7397955" y="3756025"/>
                  <a:pt x="6739460" y="3489960"/>
                </a:cubicBezTo>
                <a:cubicBezTo>
                  <a:pt x="6080965" y="3223895"/>
                  <a:pt x="5303725" y="2309495"/>
                  <a:pt x="4453460" y="1870710"/>
                </a:cubicBezTo>
                <a:cubicBezTo>
                  <a:pt x="3603195" y="1431925"/>
                  <a:pt x="2378915" y="861060"/>
                  <a:pt x="1637870" y="857250"/>
                </a:cubicBezTo>
                <a:cubicBezTo>
                  <a:pt x="896825" y="853440"/>
                  <a:pt x="104980" y="1414145"/>
                  <a:pt x="7190" y="1847850"/>
                </a:cubicBezTo>
                <a:cubicBezTo>
                  <a:pt x="-90600" y="2281555"/>
                  <a:pt x="837770" y="3032125"/>
                  <a:pt x="1051130" y="3459480"/>
                </a:cubicBezTo>
                <a:cubicBezTo>
                  <a:pt x="1264490" y="3886835"/>
                  <a:pt x="1275920" y="4149407"/>
                  <a:pt x="1287350" y="441198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F252E40-50D3-D91D-DD7C-95BCB5C9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364"/>
            <a:ext cx="12192000" cy="591127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DE19A41-8A95-3DB5-7E70-1BD72268A220}"/>
              </a:ext>
            </a:extLst>
          </p:cNvPr>
          <p:cNvSpPr/>
          <p:nvPr/>
        </p:nvSpPr>
        <p:spPr>
          <a:xfrm>
            <a:off x="206158" y="1495618"/>
            <a:ext cx="1459753" cy="8551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CD5C608-AAFE-F608-6489-E0C14670E4A9}"/>
              </a:ext>
            </a:extLst>
          </p:cNvPr>
          <p:cNvSpPr/>
          <p:nvPr/>
        </p:nvSpPr>
        <p:spPr>
          <a:xfrm>
            <a:off x="1595572" y="2909791"/>
            <a:ext cx="2365594" cy="116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64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87BF4BE-6013-7078-BDF6-00AE50752D4D}"/>
              </a:ext>
            </a:extLst>
          </p:cNvPr>
          <p:cNvSpPr/>
          <p:nvPr/>
        </p:nvSpPr>
        <p:spPr>
          <a:xfrm>
            <a:off x="1595572" y="2909791"/>
            <a:ext cx="2365594" cy="1169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92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C8FC38-B86D-4A50-1D50-1397B50C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01" y="0"/>
            <a:ext cx="6532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BAD80C-03B0-38E5-88E4-15CE787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1" y="0"/>
            <a:ext cx="662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2ADEAD-FD3D-7FC6-BD10-E06D39FD7817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71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F40ABE-1C0F-A864-8736-A7299AF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037919E-E73E-1AEA-5B1B-75F8E78D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850"/>
            <a:ext cx="5999130" cy="42694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7E047D-62F2-D136-B1C1-89511D97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2" y="1133850"/>
            <a:ext cx="5946935" cy="42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D651ACC-849E-94E4-4A9A-9FBAF269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8613" cy="685800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A5FB53C-8E6B-AF89-75F2-2CA9326CD234}"/>
              </a:ext>
            </a:extLst>
          </p:cNvPr>
          <p:cNvCxnSpPr>
            <a:cxnSpLocks/>
          </p:cNvCxnSpPr>
          <p:nvPr/>
        </p:nvCxnSpPr>
        <p:spPr>
          <a:xfrm>
            <a:off x="0" y="2686743"/>
            <a:ext cx="390871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3251A8B-FA31-AB11-8350-CCDD550AF1AD}"/>
              </a:ext>
            </a:extLst>
          </p:cNvPr>
          <p:cNvCxnSpPr>
            <a:cxnSpLocks/>
          </p:cNvCxnSpPr>
          <p:nvPr/>
        </p:nvCxnSpPr>
        <p:spPr>
          <a:xfrm flipV="1">
            <a:off x="3878107" y="2701290"/>
            <a:ext cx="0" cy="422529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49E3AB-0623-9FA7-E1FF-AD9DFA9BF963}"/>
              </a:ext>
            </a:extLst>
          </p:cNvPr>
          <p:cNvCxnSpPr>
            <a:cxnSpLocks/>
          </p:cNvCxnSpPr>
          <p:nvPr/>
        </p:nvCxnSpPr>
        <p:spPr>
          <a:xfrm>
            <a:off x="3878107" y="3319203"/>
            <a:ext cx="8264363" cy="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B60A712-BD04-78D4-D5E7-23D58C031301}"/>
              </a:ext>
            </a:extLst>
          </p:cNvPr>
          <p:cNvCxnSpPr>
            <a:cxnSpLocks/>
          </p:cNvCxnSpPr>
          <p:nvPr/>
        </p:nvCxnSpPr>
        <p:spPr>
          <a:xfrm flipH="1" flipV="1">
            <a:off x="6613057" y="-41910"/>
            <a:ext cx="58332" cy="683133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F2BDD1E6-23A2-3B61-D1AB-EE4843699F5A}"/>
              </a:ext>
            </a:extLst>
          </p:cNvPr>
          <p:cNvSpPr/>
          <p:nvPr/>
        </p:nvSpPr>
        <p:spPr>
          <a:xfrm>
            <a:off x="6849907" y="262891"/>
            <a:ext cx="864870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0045454A-59E2-80CB-4777-DFEDD117B79D}"/>
              </a:ext>
            </a:extLst>
          </p:cNvPr>
          <p:cNvSpPr/>
          <p:nvPr/>
        </p:nvSpPr>
        <p:spPr>
          <a:xfrm rot="10800000">
            <a:off x="5491879" y="262891"/>
            <a:ext cx="864870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02C864B-B1B0-26C4-D2EB-BA3F94D76D0A}"/>
              </a:ext>
            </a:extLst>
          </p:cNvPr>
          <p:cNvSpPr txBox="1"/>
          <p:nvPr/>
        </p:nvSpPr>
        <p:spPr>
          <a:xfrm>
            <a:off x="4950937" y="64606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サーバーサイド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621C85-1B3F-C214-5A0D-DFEC5ADCB4D5}"/>
              </a:ext>
            </a:extLst>
          </p:cNvPr>
          <p:cNvSpPr txBox="1"/>
          <p:nvPr/>
        </p:nvSpPr>
        <p:spPr>
          <a:xfrm>
            <a:off x="6775927" y="646063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クライアントサイド</a:t>
            </a: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33E72AE6-0306-A2C6-F217-253FB250FDBF}"/>
              </a:ext>
            </a:extLst>
          </p:cNvPr>
          <p:cNvSpPr/>
          <p:nvPr/>
        </p:nvSpPr>
        <p:spPr>
          <a:xfrm rot="16200000">
            <a:off x="11478725" y="2717325"/>
            <a:ext cx="542012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51ED47-9F98-A8AC-F96C-B553817439B6}"/>
              </a:ext>
            </a:extLst>
          </p:cNvPr>
          <p:cNvSpPr txBox="1"/>
          <p:nvPr/>
        </p:nvSpPr>
        <p:spPr>
          <a:xfrm>
            <a:off x="11186597" y="22868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認証処理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EDF86B8-DA31-E68C-3DB0-450428EAFADA}"/>
              </a:ext>
            </a:extLst>
          </p:cNvPr>
          <p:cNvSpPr txBox="1"/>
          <p:nvPr/>
        </p:nvSpPr>
        <p:spPr>
          <a:xfrm>
            <a:off x="11215911" y="40130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検証処理</a:t>
            </a:r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B7864A64-5EC2-1BA8-4985-23DD56CBD17B}"/>
              </a:ext>
            </a:extLst>
          </p:cNvPr>
          <p:cNvSpPr/>
          <p:nvPr/>
        </p:nvSpPr>
        <p:spPr>
          <a:xfrm rot="5400000">
            <a:off x="11478725" y="3536178"/>
            <a:ext cx="542012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10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6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6C92DB7B-466D-55AC-9A0F-1C3804BDC2DB}"/>
              </a:ext>
            </a:extLst>
          </p:cNvPr>
          <p:cNvSpPr/>
          <p:nvPr/>
        </p:nvSpPr>
        <p:spPr>
          <a:xfrm>
            <a:off x="3242507" y="1620406"/>
            <a:ext cx="3012243" cy="2895746"/>
          </a:xfrm>
          <a:custGeom>
            <a:avLst/>
            <a:gdLst>
              <a:gd name="connsiteX0" fmla="*/ 27743 w 3012243"/>
              <a:gd name="connsiteY0" fmla="*/ 2830944 h 2895746"/>
              <a:gd name="connsiteX1" fmla="*/ 1469193 w 3012243"/>
              <a:gd name="connsiteY1" fmla="*/ 2824594 h 2895746"/>
              <a:gd name="connsiteX2" fmla="*/ 1018343 w 3012243"/>
              <a:gd name="connsiteY2" fmla="*/ 2107044 h 2895746"/>
              <a:gd name="connsiteX3" fmla="*/ 2343 w 3012243"/>
              <a:gd name="connsiteY3" fmla="*/ 208394 h 2895746"/>
              <a:gd name="connsiteX4" fmla="*/ 1329493 w 3012243"/>
              <a:gd name="connsiteY4" fmla="*/ 106794 h 2895746"/>
              <a:gd name="connsiteX5" fmla="*/ 1367593 w 3012243"/>
              <a:gd name="connsiteY5" fmla="*/ 722744 h 2895746"/>
              <a:gd name="connsiteX6" fmla="*/ 3012243 w 3012243"/>
              <a:gd name="connsiteY6" fmla="*/ 773544 h 289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243" h="2895746">
                <a:moveTo>
                  <a:pt x="27743" y="2830944"/>
                </a:moveTo>
                <a:cubicBezTo>
                  <a:pt x="665918" y="2888094"/>
                  <a:pt x="1304093" y="2945244"/>
                  <a:pt x="1469193" y="2824594"/>
                </a:cubicBezTo>
                <a:cubicBezTo>
                  <a:pt x="1634293" y="2703944"/>
                  <a:pt x="1262818" y="2543077"/>
                  <a:pt x="1018343" y="2107044"/>
                </a:cubicBezTo>
                <a:cubicBezTo>
                  <a:pt x="773868" y="1671011"/>
                  <a:pt x="-49515" y="541769"/>
                  <a:pt x="2343" y="208394"/>
                </a:cubicBezTo>
                <a:cubicBezTo>
                  <a:pt x="54201" y="-124981"/>
                  <a:pt x="1101951" y="21069"/>
                  <a:pt x="1329493" y="106794"/>
                </a:cubicBezTo>
                <a:cubicBezTo>
                  <a:pt x="1557035" y="192519"/>
                  <a:pt x="1087135" y="611619"/>
                  <a:pt x="1367593" y="722744"/>
                </a:cubicBezTo>
                <a:cubicBezTo>
                  <a:pt x="1648051" y="833869"/>
                  <a:pt x="2330147" y="803706"/>
                  <a:pt x="3012243" y="773544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79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A588A39D-6A76-1862-BC2F-1C301EAB44B2}"/>
              </a:ext>
            </a:extLst>
          </p:cNvPr>
          <p:cNvSpPr/>
          <p:nvPr/>
        </p:nvSpPr>
        <p:spPr>
          <a:xfrm>
            <a:off x="2478576" y="4372476"/>
            <a:ext cx="5730450" cy="2020546"/>
          </a:xfrm>
          <a:custGeom>
            <a:avLst/>
            <a:gdLst>
              <a:gd name="connsiteX0" fmla="*/ 159762 w 5730450"/>
              <a:gd name="connsiteY0" fmla="*/ 82078 h 2020546"/>
              <a:gd name="connsiteX1" fmla="*/ 243652 w 5730450"/>
              <a:gd name="connsiteY1" fmla="*/ 1302676 h 2020546"/>
              <a:gd name="connsiteX2" fmla="*/ 2470929 w 5730450"/>
              <a:gd name="connsiteY2" fmla="*/ 1986379 h 2020546"/>
              <a:gd name="connsiteX3" fmla="*/ 3544719 w 5730450"/>
              <a:gd name="connsiteY3" fmla="*/ 249858 h 2020546"/>
              <a:gd name="connsiteX4" fmla="*/ 5654551 w 5730450"/>
              <a:gd name="connsiteY4" fmla="*/ 52717 h 2020546"/>
              <a:gd name="connsiteX5" fmla="*/ 5260268 w 5730450"/>
              <a:gd name="connsiteY5" fmla="*/ 656724 h 2020546"/>
              <a:gd name="connsiteX6" fmla="*/ 5226712 w 5730450"/>
              <a:gd name="connsiteY6" fmla="*/ 1709542 h 202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0450" h="2020546">
                <a:moveTo>
                  <a:pt x="159762" y="82078"/>
                </a:moveTo>
                <a:cubicBezTo>
                  <a:pt x="9109" y="533685"/>
                  <a:pt x="-141543" y="985293"/>
                  <a:pt x="243652" y="1302676"/>
                </a:cubicBezTo>
                <a:cubicBezTo>
                  <a:pt x="628847" y="1620060"/>
                  <a:pt x="1920751" y="2161849"/>
                  <a:pt x="2470929" y="1986379"/>
                </a:cubicBezTo>
                <a:cubicBezTo>
                  <a:pt x="3021107" y="1810909"/>
                  <a:pt x="3014115" y="572135"/>
                  <a:pt x="3544719" y="249858"/>
                </a:cubicBezTo>
                <a:cubicBezTo>
                  <a:pt x="4075323" y="-72419"/>
                  <a:pt x="5368626" y="-15094"/>
                  <a:pt x="5654551" y="52717"/>
                </a:cubicBezTo>
                <a:cubicBezTo>
                  <a:pt x="5940476" y="120528"/>
                  <a:pt x="5331575" y="380586"/>
                  <a:pt x="5260268" y="656724"/>
                </a:cubicBezTo>
                <a:cubicBezTo>
                  <a:pt x="5188961" y="932862"/>
                  <a:pt x="5207836" y="1321202"/>
                  <a:pt x="5226712" y="1709542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11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B2BC6E71-998D-A77F-1CCE-CBFBDA96C1CA}"/>
              </a:ext>
            </a:extLst>
          </p:cNvPr>
          <p:cNvSpPr/>
          <p:nvPr/>
        </p:nvSpPr>
        <p:spPr>
          <a:xfrm>
            <a:off x="9151692" y="2590100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 API</a:t>
            </a:r>
            <a:endParaRPr kumimoji="1" lang="ja-JP" altLang="en-US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16D8B1-B85C-877F-472D-04B8263B3BE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467774" y="2955023"/>
            <a:ext cx="1881937" cy="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5A2315-2C78-470F-CDA8-D4B5B611BB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467774" y="4282581"/>
            <a:ext cx="1928077" cy="16777"/>
          </a:xfrm>
          <a:prstGeom prst="line">
            <a:avLst/>
          </a:prstGeom>
          <a:ln w="381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CD681D-921C-9DA3-0CBA-097FB3BCB2F1}"/>
              </a:ext>
            </a:extLst>
          </p:cNvPr>
          <p:cNvGrpSpPr/>
          <p:nvPr/>
        </p:nvGrpSpPr>
        <p:grpSpPr>
          <a:xfrm>
            <a:off x="6922487" y="1627465"/>
            <a:ext cx="788565" cy="4240637"/>
            <a:chOff x="4009935" y="1220599"/>
            <a:chExt cx="788565" cy="4240637"/>
          </a:xfrm>
        </p:grpSpPr>
        <p:sp>
          <p:nvSpPr>
            <p:cNvPr id="11" name="フローチャート: データ 10">
              <a:extLst>
                <a:ext uri="{FF2B5EF4-FFF2-40B4-BE49-F238E27FC236}">
                  <a16:creationId xmlns:a16="http://schemas.microsoft.com/office/drawing/2014/main" id="{1FF2853C-FDB7-1F46-83DA-E4EA11D925CD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D865FE8-32FD-DE22-6C58-C2FE81F1BDE1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6257ABE4-1480-1191-298C-3D40E3AF70C9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A6ACC22-0F3E-77D1-78BC-F4685049A5E5}"/>
              </a:ext>
            </a:extLst>
          </p:cNvPr>
          <p:cNvCxnSpPr>
            <a:cxnSpLocks/>
            <a:stCxn id="4" idx="6"/>
            <a:endCxn id="12" idx="6"/>
          </p:cNvCxnSpPr>
          <p:nvPr/>
        </p:nvCxnSpPr>
        <p:spPr>
          <a:xfrm>
            <a:off x="4969777" y="2955023"/>
            <a:ext cx="24979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D3EEA6A-1FB8-A65D-10F4-407827E76952}"/>
              </a:ext>
            </a:extLst>
          </p:cNvPr>
          <p:cNvCxnSpPr>
            <a:cxnSpLocks/>
            <a:stCxn id="5" idx="6"/>
            <a:endCxn id="13" idx="6"/>
          </p:cNvCxnSpPr>
          <p:nvPr/>
        </p:nvCxnSpPr>
        <p:spPr>
          <a:xfrm>
            <a:off x="4969777" y="4299358"/>
            <a:ext cx="2497997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F03135-69E6-4D01-4B09-2C095143E1E1}"/>
              </a:ext>
            </a:extLst>
          </p:cNvPr>
          <p:cNvGrpSpPr/>
          <p:nvPr/>
        </p:nvGrpSpPr>
        <p:grpSpPr>
          <a:xfrm>
            <a:off x="4424490" y="1627465"/>
            <a:ext cx="788565" cy="4240637"/>
            <a:chOff x="4009935" y="1220599"/>
            <a:chExt cx="788565" cy="4240637"/>
          </a:xfrm>
        </p:grpSpPr>
        <p:sp>
          <p:nvSpPr>
            <p:cNvPr id="2" name="フローチャート: データ 1">
              <a:extLst>
                <a:ext uri="{FF2B5EF4-FFF2-40B4-BE49-F238E27FC236}">
                  <a16:creationId xmlns:a16="http://schemas.microsoft.com/office/drawing/2014/main" id="{E4F68557-963C-48A4-E0D6-8F4A46123D51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EA945CC-DBC7-2532-9623-9C8DFA4DA58E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5083355-5F87-79CA-478F-3C074B8C14CC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95C9D00-BCF9-D2E6-73B9-530DD063524F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3266812" y="2955023"/>
            <a:ext cx="17029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9747D82-ED34-CF22-1862-B291C83D5B45}"/>
              </a:ext>
            </a:extLst>
          </p:cNvPr>
          <p:cNvCxnSpPr>
            <a:cxnSpLocks/>
          </p:cNvCxnSpPr>
          <p:nvPr/>
        </p:nvCxnSpPr>
        <p:spPr>
          <a:xfrm>
            <a:off x="3266812" y="4286775"/>
            <a:ext cx="17029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84D0B569-B379-FCD8-1A42-16DF5BD04C22}"/>
              </a:ext>
            </a:extLst>
          </p:cNvPr>
          <p:cNvSpPr/>
          <p:nvPr/>
        </p:nvSpPr>
        <p:spPr>
          <a:xfrm>
            <a:off x="1001785" y="2590101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 Client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1E2F6E-6EA0-68B2-AAE6-053082EE72BC}"/>
              </a:ext>
            </a:extLst>
          </p:cNvPr>
          <p:cNvSpPr txBox="1"/>
          <p:nvPr/>
        </p:nvSpPr>
        <p:spPr>
          <a:xfrm>
            <a:off x="2970919" y="1117834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AuthenticationFilterAttribute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8B4CC33-251B-0BB1-C059-AC6A33D08BDB}"/>
              </a:ext>
            </a:extLst>
          </p:cNvPr>
          <p:cNvSpPr txBox="1"/>
          <p:nvPr/>
        </p:nvSpPr>
        <p:spPr>
          <a:xfrm>
            <a:off x="5991940" y="1117834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ExceptionFilterAttribute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7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A814F2C-C45F-83FA-79D7-E6A55DB8C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673" y="0"/>
            <a:ext cx="6656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3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2E4A17B6-1D86-23E8-BC84-43031D32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34" y="0"/>
            <a:ext cx="8314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8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41B4DF-1C34-94B2-D46D-BC9B976F9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43" y="0"/>
            <a:ext cx="1031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0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AC5CB7-5B30-FC36-42D0-B876704B5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4" y="0"/>
            <a:ext cx="1173555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0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C93ECDB-9901-D9AC-8B4D-CA3F4725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65" y="0"/>
            <a:ext cx="745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514495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723031" y="1637493"/>
            <a:ext cx="3643974" cy="3643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C44402A-376C-D05B-4B6E-93E144364497}"/>
              </a:ext>
            </a:extLst>
          </p:cNvPr>
          <p:cNvSpPr/>
          <p:nvPr/>
        </p:nvSpPr>
        <p:spPr>
          <a:xfrm>
            <a:off x="4604062" y="2528569"/>
            <a:ext cx="1881913" cy="18618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1" name="楕円 140">
            <a:extLst>
              <a:ext uri="{FF2B5EF4-FFF2-40B4-BE49-F238E27FC236}">
                <a16:creationId xmlns:a16="http://schemas.microsoft.com/office/drawing/2014/main" id="{CADB6521-818D-1147-B95D-0703E123316D}"/>
              </a:ext>
            </a:extLst>
          </p:cNvPr>
          <p:cNvSpPr/>
          <p:nvPr/>
        </p:nvSpPr>
        <p:spPr>
          <a:xfrm>
            <a:off x="6896921" y="1926037"/>
            <a:ext cx="1875140" cy="3194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楕円 141">
            <a:extLst>
              <a:ext uri="{FF2B5EF4-FFF2-40B4-BE49-F238E27FC236}">
                <a16:creationId xmlns:a16="http://schemas.microsoft.com/office/drawing/2014/main" id="{5160153A-9E42-6465-A101-E936FDA01EA4}"/>
              </a:ext>
            </a:extLst>
          </p:cNvPr>
          <p:cNvSpPr/>
          <p:nvPr/>
        </p:nvSpPr>
        <p:spPr>
          <a:xfrm>
            <a:off x="4719358" y="5485347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楕円 146">
            <a:extLst>
              <a:ext uri="{FF2B5EF4-FFF2-40B4-BE49-F238E27FC236}">
                <a16:creationId xmlns:a16="http://schemas.microsoft.com/office/drawing/2014/main" id="{80EF578B-2F82-468C-FFA1-980F91F568A9}"/>
              </a:ext>
            </a:extLst>
          </p:cNvPr>
          <p:cNvSpPr/>
          <p:nvPr/>
        </p:nvSpPr>
        <p:spPr>
          <a:xfrm>
            <a:off x="4729087" y="526689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33312" y="29102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ロギングドメイン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161421" y="687909"/>
            <a:ext cx="2152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ログ出力</a:t>
            </a:r>
            <a:r>
              <a:rPr kumimoji="1" lang="en-US" altLang="ja-JP" sz="1200" dirty="0"/>
              <a:t>Web API(MagicOnion)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030834" y="5901555"/>
            <a:ext cx="2521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ログ設定取得</a:t>
            </a:r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958082" y="3325979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ILoggingInitializer</a:t>
            </a:r>
            <a:endParaRPr kumimoji="1" lang="ja-JP" altLang="en-US" sz="800" dirty="0"/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4844134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SerilogConfigService</a:t>
            </a:r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6951993" y="4611661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SerilogConfigRepositoryClient</a:t>
            </a:r>
            <a:endParaRPr kumimoji="1" lang="ja-JP" altLang="en-US" sz="800" dirty="0"/>
          </a:p>
        </p:txBody>
      </p: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27030" y="1713491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4768" y="2511693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30" idx="3"/>
          </p:cNvCxnSpPr>
          <p:nvPr/>
        </p:nvCxnSpPr>
        <p:spPr>
          <a:xfrm flipH="1">
            <a:off x="6131954" y="2623453"/>
            <a:ext cx="3922814" cy="8044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2054" y="1907381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2533484" y="2271308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LogRepository</a:t>
            </a:r>
            <a:endParaRPr kumimoji="1" lang="ja-JP" altLang="en-US" sz="800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8F5C1D7E-C71C-336C-2079-CE69E598F672}"/>
              </a:ext>
            </a:extLst>
          </p:cNvPr>
          <p:cNvSpPr txBox="1"/>
          <p:nvPr/>
        </p:nvSpPr>
        <p:spPr>
          <a:xfrm>
            <a:off x="5000638" y="1907381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Serilog</a:t>
            </a:r>
            <a:r>
              <a:rPr kumimoji="1" lang="ja-JP" altLang="en-US" sz="1200" dirty="0"/>
              <a:t>ドメイン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05E1206F-4D9A-AB8D-2582-7B1A77687DAD}"/>
              </a:ext>
            </a:extLst>
          </p:cNvPr>
          <p:cNvSpPr/>
          <p:nvPr/>
        </p:nvSpPr>
        <p:spPr>
          <a:xfrm>
            <a:off x="4913137" y="4622213"/>
            <a:ext cx="1263763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ISerilogConfigRepository</a:t>
            </a:r>
            <a:endParaRPr kumimoji="1" lang="ja-JP" altLang="en-US" sz="8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C0E7B45-1CFC-BBC5-4128-2EB1BD27172E}"/>
              </a:ext>
            </a:extLst>
          </p:cNvPr>
          <p:cNvSpPr/>
          <p:nvPr/>
        </p:nvSpPr>
        <p:spPr>
          <a:xfrm>
            <a:off x="4102192" y="4214788"/>
            <a:ext cx="87073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</a:t>
            </a:r>
            <a:endParaRPr kumimoji="1" lang="ja-JP" altLang="en-US" sz="800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3846E65A-3216-DC28-3922-394D9F6FD61E}"/>
              </a:ext>
            </a:extLst>
          </p:cNvPr>
          <p:cNvSpPr/>
          <p:nvPr/>
        </p:nvSpPr>
        <p:spPr>
          <a:xfrm>
            <a:off x="5103925" y="2265435"/>
            <a:ext cx="882186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ILogRepository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65A549B-1979-7651-B159-FD288405FB95}"/>
              </a:ext>
            </a:extLst>
          </p:cNvPr>
          <p:cNvSpPr/>
          <p:nvPr/>
        </p:nvSpPr>
        <p:spPr>
          <a:xfrm>
            <a:off x="6383324" y="2262486"/>
            <a:ext cx="51704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</a:t>
            </a:r>
            <a:endParaRPr kumimoji="1" lang="ja-JP" altLang="en-US" sz="800" dirty="0"/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DD6DB544-E2AA-8B4F-4C56-7022D931749B}"/>
              </a:ext>
            </a:extLst>
          </p:cNvPr>
          <p:cNvCxnSpPr>
            <a:cxnSpLocks/>
            <a:stCxn id="140" idx="3"/>
            <a:endCxn id="41" idx="1"/>
          </p:cNvCxnSpPr>
          <p:nvPr/>
        </p:nvCxnSpPr>
        <p:spPr>
          <a:xfrm>
            <a:off x="3933612" y="2367374"/>
            <a:ext cx="1170313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3AC7E3DE-A476-9897-E87B-1F17D14F59FD}"/>
              </a:ext>
            </a:extLst>
          </p:cNvPr>
          <p:cNvSpPr/>
          <p:nvPr/>
        </p:nvSpPr>
        <p:spPr>
          <a:xfrm>
            <a:off x="2629484" y="462221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</a:t>
            </a: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3E32D991-304C-840B-8CFF-C7E1E0C3EEFD}"/>
              </a:ext>
            </a:extLst>
          </p:cNvPr>
          <p:cNvCxnSpPr>
            <a:cxnSpLocks/>
            <a:stCxn id="79" idx="3"/>
            <a:endCxn id="39" idx="1"/>
          </p:cNvCxnSpPr>
          <p:nvPr/>
        </p:nvCxnSpPr>
        <p:spPr>
          <a:xfrm>
            <a:off x="4029612" y="4718279"/>
            <a:ext cx="883525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線矢印コネクタ 83">
            <a:extLst>
              <a:ext uri="{FF2B5EF4-FFF2-40B4-BE49-F238E27FC236}">
                <a16:creationId xmlns:a16="http://schemas.microsoft.com/office/drawing/2014/main" id="{4E18FB9A-F789-D13B-1711-1ABEA52DF3A4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 flipV="1">
            <a:off x="5986111" y="2364426"/>
            <a:ext cx="397213" cy="294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矢印コネクタ 86">
            <a:extLst>
              <a:ext uri="{FF2B5EF4-FFF2-40B4-BE49-F238E27FC236}">
                <a16:creationId xmlns:a16="http://schemas.microsoft.com/office/drawing/2014/main" id="{79142361-EBE6-4CF0-1DCA-EF6784FFFEF2}"/>
              </a:ext>
            </a:extLst>
          </p:cNvPr>
          <p:cNvCxnSpPr>
            <a:cxnSpLocks/>
            <a:stCxn id="39" idx="0"/>
            <a:endCxn id="40" idx="2"/>
          </p:cNvCxnSpPr>
          <p:nvPr/>
        </p:nvCxnSpPr>
        <p:spPr>
          <a:xfrm flipH="1" flipV="1">
            <a:off x="4537562" y="4418667"/>
            <a:ext cx="1007457" cy="2035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D78C93BC-CD79-A4ED-C512-214CFEF71BBD}"/>
              </a:ext>
            </a:extLst>
          </p:cNvPr>
          <p:cNvSpPr/>
          <p:nvPr/>
        </p:nvSpPr>
        <p:spPr>
          <a:xfrm>
            <a:off x="5717501" y="5348446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ISerilogConfigService</a:t>
            </a:r>
            <a:endParaRPr kumimoji="1" lang="ja-JP" altLang="en-US" sz="800" dirty="0"/>
          </a:p>
        </p:txBody>
      </p: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9F6C04BD-1965-9259-BD0C-394512A762C0}"/>
              </a:ext>
            </a:extLst>
          </p:cNvPr>
          <p:cNvCxnSpPr>
            <a:cxnSpLocks/>
            <a:stCxn id="26" idx="1"/>
            <a:endCxn id="39" idx="3"/>
          </p:cNvCxnSpPr>
          <p:nvPr/>
        </p:nvCxnSpPr>
        <p:spPr>
          <a:xfrm flipH="1">
            <a:off x="6176900" y="4707727"/>
            <a:ext cx="775093" cy="1642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矢印コネクタ 148">
            <a:extLst>
              <a:ext uri="{FF2B5EF4-FFF2-40B4-BE49-F238E27FC236}">
                <a16:creationId xmlns:a16="http://schemas.microsoft.com/office/drawing/2014/main" id="{98CDD16D-A9E7-F624-8CA9-238343346197}"/>
              </a:ext>
            </a:extLst>
          </p:cNvPr>
          <p:cNvCxnSpPr>
            <a:cxnSpLocks/>
            <a:stCxn id="143" idx="0"/>
            <a:endCxn id="124" idx="2"/>
          </p:cNvCxnSpPr>
          <p:nvPr/>
        </p:nvCxnSpPr>
        <p:spPr>
          <a:xfrm flipV="1">
            <a:off x="5545018" y="5540577"/>
            <a:ext cx="873367" cy="30292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直線矢印コネクタ 152">
            <a:extLst>
              <a:ext uri="{FF2B5EF4-FFF2-40B4-BE49-F238E27FC236}">
                <a16:creationId xmlns:a16="http://schemas.microsoft.com/office/drawing/2014/main" id="{7EA80795-9852-F21F-D521-9F0E2F1AAD08}"/>
              </a:ext>
            </a:extLst>
          </p:cNvPr>
          <p:cNvCxnSpPr>
            <a:cxnSpLocks/>
            <a:stCxn id="26" idx="2"/>
            <a:endCxn id="124" idx="0"/>
          </p:cNvCxnSpPr>
          <p:nvPr/>
        </p:nvCxnSpPr>
        <p:spPr>
          <a:xfrm flipH="1">
            <a:off x="6418385" y="4803792"/>
            <a:ext cx="1244843" cy="54465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7" name="正方形/長方形 156">
            <a:extLst>
              <a:ext uri="{FF2B5EF4-FFF2-40B4-BE49-F238E27FC236}">
                <a16:creationId xmlns:a16="http://schemas.microsoft.com/office/drawing/2014/main" id="{E7D760D7-47CE-3F30-35D7-F434659CFA9C}"/>
              </a:ext>
            </a:extLst>
          </p:cNvPr>
          <p:cNvSpPr/>
          <p:nvPr/>
        </p:nvSpPr>
        <p:spPr>
          <a:xfrm>
            <a:off x="6380408" y="1504618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ILoggingService</a:t>
            </a:r>
            <a:endParaRPr kumimoji="1" lang="ja-JP" altLang="en-US" sz="800" dirty="0"/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B5C12645-4257-CD07-7210-5A226A38ADF5}"/>
              </a:ext>
            </a:extLst>
          </p:cNvPr>
          <p:cNvCxnSpPr>
            <a:cxnSpLocks/>
            <a:stCxn id="143" idx="0"/>
            <a:endCxn id="39" idx="2"/>
          </p:cNvCxnSpPr>
          <p:nvPr/>
        </p:nvCxnSpPr>
        <p:spPr>
          <a:xfrm flipV="1">
            <a:off x="5545018" y="4826092"/>
            <a:ext cx="1" cy="101740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5" name="正方形/長方形 184">
            <a:extLst>
              <a:ext uri="{FF2B5EF4-FFF2-40B4-BE49-F238E27FC236}">
                <a16:creationId xmlns:a16="http://schemas.microsoft.com/office/drawing/2014/main" id="{1ED4771D-0C6A-CE6D-70D5-EE3BBE37060F}"/>
              </a:ext>
            </a:extLst>
          </p:cNvPr>
          <p:cNvSpPr/>
          <p:nvPr/>
        </p:nvSpPr>
        <p:spPr>
          <a:xfrm>
            <a:off x="7406232" y="2271308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MagicOnionSink</a:t>
            </a:r>
            <a:endParaRPr kumimoji="1" lang="ja-JP" altLang="en-US" sz="800" dirty="0"/>
          </a:p>
        </p:txBody>
      </p: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5E66DBB2-9504-96B3-7352-756D1230E544}"/>
              </a:ext>
            </a:extLst>
          </p:cNvPr>
          <p:cNvSpPr/>
          <p:nvPr/>
        </p:nvSpPr>
        <p:spPr>
          <a:xfrm>
            <a:off x="4833784" y="969417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LoggingService</a:t>
            </a:r>
            <a:endParaRPr kumimoji="1" lang="ja-JP" altLang="en-US" sz="800" dirty="0"/>
          </a:p>
        </p:txBody>
      </p: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056A6EC-6F8D-E126-1563-B0A84A278138}"/>
              </a:ext>
            </a:extLst>
          </p:cNvPr>
          <p:cNvCxnSpPr>
            <a:cxnSpLocks/>
            <a:stCxn id="188" idx="2"/>
            <a:endCxn id="157" idx="0"/>
          </p:cNvCxnSpPr>
          <p:nvPr/>
        </p:nvCxnSpPr>
        <p:spPr>
          <a:xfrm>
            <a:off x="5545019" y="1161548"/>
            <a:ext cx="1546624" cy="34307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E4F8D5D-94CC-4CD4-9DA2-C446EF2CA806}"/>
              </a:ext>
            </a:extLst>
          </p:cNvPr>
          <p:cNvCxnSpPr>
            <a:cxnSpLocks/>
            <a:stCxn id="185" idx="0"/>
            <a:endCxn id="157" idx="2"/>
          </p:cNvCxnSpPr>
          <p:nvPr/>
        </p:nvCxnSpPr>
        <p:spPr>
          <a:xfrm flipH="1" flipV="1">
            <a:off x="7091643" y="1696749"/>
            <a:ext cx="793717" cy="5745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59CF965-8A25-0E24-FC64-B7E0106CA4EB}"/>
              </a:ext>
            </a:extLst>
          </p:cNvPr>
          <p:cNvCxnSpPr>
            <a:cxnSpLocks/>
            <a:stCxn id="188" idx="2"/>
            <a:endCxn id="41" idx="0"/>
          </p:cNvCxnSpPr>
          <p:nvPr/>
        </p:nvCxnSpPr>
        <p:spPr>
          <a:xfrm flipH="1">
            <a:off x="5545018" y="1161548"/>
            <a:ext cx="1" cy="11038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280975AB-FD8A-AB42-BB58-7FE85A25A541}"/>
              </a:ext>
            </a:extLst>
          </p:cNvPr>
          <p:cNvSpPr/>
          <p:nvPr/>
        </p:nvSpPr>
        <p:spPr>
          <a:xfrm>
            <a:off x="7456524" y="3325979"/>
            <a:ext cx="10040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LoggingInitializer</a:t>
            </a:r>
            <a:endParaRPr kumimoji="1" lang="ja-JP" altLang="en-US" sz="800" dirty="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63D9FF7D-0655-19CD-ED55-6FAE2288578F}"/>
              </a:ext>
            </a:extLst>
          </p:cNvPr>
          <p:cNvCxnSpPr>
            <a:cxnSpLocks/>
            <a:stCxn id="50" idx="1"/>
            <a:endCxn id="30" idx="3"/>
          </p:cNvCxnSpPr>
          <p:nvPr/>
        </p:nvCxnSpPr>
        <p:spPr>
          <a:xfrm flipH="1">
            <a:off x="6131954" y="3422045"/>
            <a:ext cx="1324570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D91C9F5B-C91C-2433-3ECF-9615482FB110}"/>
              </a:ext>
            </a:extLst>
          </p:cNvPr>
          <p:cNvCxnSpPr>
            <a:cxnSpLocks/>
            <a:stCxn id="50" idx="2"/>
            <a:endCxn id="39" idx="0"/>
          </p:cNvCxnSpPr>
          <p:nvPr/>
        </p:nvCxnSpPr>
        <p:spPr>
          <a:xfrm flipH="1">
            <a:off x="5545019" y="3518110"/>
            <a:ext cx="2413519" cy="11041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2B5A8EA3-1F0D-7C75-4580-1E2FCFD15B60}"/>
              </a:ext>
            </a:extLst>
          </p:cNvPr>
          <p:cNvCxnSpPr>
            <a:cxnSpLocks/>
            <a:stCxn id="22" idx="1"/>
            <a:endCxn id="135" idx="3"/>
          </p:cNvCxnSpPr>
          <p:nvPr/>
        </p:nvCxnSpPr>
        <p:spPr>
          <a:xfrm flipH="1">
            <a:off x="8377787" y="2623453"/>
            <a:ext cx="1676981" cy="13812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8C30B39C-9F7F-A833-BA83-9FCCD847FB9B}"/>
              </a:ext>
            </a:extLst>
          </p:cNvPr>
          <p:cNvSpPr/>
          <p:nvPr/>
        </p:nvSpPr>
        <p:spPr>
          <a:xfrm>
            <a:off x="7419532" y="2665509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LoggingAspect</a:t>
            </a:r>
            <a:endParaRPr kumimoji="1" lang="ja-JP" altLang="en-US" sz="800" dirty="0"/>
          </a:p>
        </p:txBody>
      </p: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392B00ED-24CE-86E4-6FCF-869EE6A1E7C1}"/>
              </a:ext>
            </a:extLst>
          </p:cNvPr>
          <p:cNvCxnSpPr>
            <a:cxnSpLocks/>
            <a:stCxn id="135" idx="0"/>
            <a:endCxn id="185" idx="2"/>
          </p:cNvCxnSpPr>
          <p:nvPr/>
        </p:nvCxnSpPr>
        <p:spPr>
          <a:xfrm flipH="1" flipV="1">
            <a:off x="7885360" y="2463439"/>
            <a:ext cx="13300" cy="2020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B711C233-1790-BA56-09E2-62C889257A8A}"/>
              </a:ext>
            </a:extLst>
          </p:cNvPr>
          <p:cNvSpPr txBox="1"/>
          <p:nvPr/>
        </p:nvSpPr>
        <p:spPr>
          <a:xfrm>
            <a:off x="5042317" y="60231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2D0A9C4E-7A54-4839-A61D-10B88079FD34}"/>
              </a:ext>
            </a:extLst>
          </p:cNvPr>
          <p:cNvSpPr txBox="1"/>
          <p:nvPr/>
        </p:nvSpPr>
        <p:spPr>
          <a:xfrm>
            <a:off x="7165200" y="39819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E7BFEFB1-F571-D7D3-4E6E-F2D2D96ADAD1}"/>
              </a:ext>
            </a:extLst>
          </p:cNvPr>
          <p:cNvSpPr txBox="1"/>
          <p:nvPr/>
        </p:nvSpPr>
        <p:spPr>
          <a:xfrm>
            <a:off x="5042317" y="638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</p:spTree>
    <p:extLst>
      <p:ext uri="{BB962C8B-B14F-4D97-AF65-F5344CB8AC3E}">
        <p14:creationId xmlns:p14="http://schemas.microsoft.com/office/powerpoint/2010/main" val="2827265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楕円 92">
            <a:extLst>
              <a:ext uri="{FF2B5EF4-FFF2-40B4-BE49-F238E27FC236}">
                <a16:creationId xmlns:a16="http://schemas.microsoft.com/office/drawing/2014/main" id="{0E3729E2-5F71-8BF5-18DC-8456F001D24E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4" name="楕円 93">
            <a:extLst>
              <a:ext uri="{FF2B5EF4-FFF2-40B4-BE49-F238E27FC236}">
                <a16:creationId xmlns:a16="http://schemas.microsoft.com/office/drawing/2014/main" id="{EFF1D3F1-5430-6963-8868-4058A50ECD0B}"/>
              </a:ext>
            </a:extLst>
          </p:cNvPr>
          <p:cNvSpPr/>
          <p:nvPr/>
        </p:nvSpPr>
        <p:spPr>
          <a:xfrm>
            <a:off x="2514495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5" name="楕円 94">
            <a:extLst>
              <a:ext uri="{FF2B5EF4-FFF2-40B4-BE49-F238E27FC236}">
                <a16:creationId xmlns:a16="http://schemas.microsoft.com/office/drawing/2014/main" id="{95DA800C-9CC3-BAAC-7D8C-BCF4822EB4BE}"/>
              </a:ext>
            </a:extLst>
          </p:cNvPr>
          <p:cNvSpPr/>
          <p:nvPr/>
        </p:nvSpPr>
        <p:spPr>
          <a:xfrm>
            <a:off x="3723031" y="1637493"/>
            <a:ext cx="3643974" cy="3643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6" name="楕円 95">
            <a:extLst>
              <a:ext uri="{FF2B5EF4-FFF2-40B4-BE49-F238E27FC236}">
                <a16:creationId xmlns:a16="http://schemas.microsoft.com/office/drawing/2014/main" id="{C6DBF3EB-4CE7-E68E-FC1F-829EE3A14594}"/>
              </a:ext>
            </a:extLst>
          </p:cNvPr>
          <p:cNvSpPr/>
          <p:nvPr/>
        </p:nvSpPr>
        <p:spPr>
          <a:xfrm>
            <a:off x="4604062" y="2528569"/>
            <a:ext cx="1881913" cy="18618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98" name="楕円 97">
            <a:extLst>
              <a:ext uri="{FF2B5EF4-FFF2-40B4-BE49-F238E27FC236}">
                <a16:creationId xmlns:a16="http://schemas.microsoft.com/office/drawing/2014/main" id="{3AE1BC91-3C5B-8735-7F29-4E2BA112944B}"/>
              </a:ext>
            </a:extLst>
          </p:cNvPr>
          <p:cNvSpPr/>
          <p:nvPr/>
        </p:nvSpPr>
        <p:spPr>
          <a:xfrm>
            <a:off x="6896921" y="1926037"/>
            <a:ext cx="1875140" cy="3194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楕円 98">
            <a:extLst>
              <a:ext uri="{FF2B5EF4-FFF2-40B4-BE49-F238E27FC236}">
                <a16:creationId xmlns:a16="http://schemas.microsoft.com/office/drawing/2014/main" id="{72389F57-9A80-0AC7-238A-4ADA8CC45F31}"/>
              </a:ext>
            </a:extLst>
          </p:cNvPr>
          <p:cNvSpPr/>
          <p:nvPr/>
        </p:nvSpPr>
        <p:spPr>
          <a:xfrm>
            <a:off x="4719358" y="5485347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764E9DA2-9901-D5A4-C7D9-84F182A014B6}"/>
              </a:ext>
            </a:extLst>
          </p:cNvPr>
          <p:cNvSpPr/>
          <p:nvPr/>
        </p:nvSpPr>
        <p:spPr>
          <a:xfrm>
            <a:off x="4729087" y="526689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8C210DCC-AFDE-68F9-8F48-BBE2522915DB}"/>
              </a:ext>
            </a:extLst>
          </p:cNvPr>
          <p:cNvSpPr txBox="1"/>
          <p:nvPr/>
        </p:nvSpPr>
        <p:spPr>
          <a:xfrm>
            <a:off x="4933312" y="29102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ロギングドメイン</a:t>
            </a: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AD5A9155-0917-CE2F-6FD1-6546514B6068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C55E09E3-73D8-609C-FF0E-9B52AE7CC638}"/>
              </a:ext>
            </a:extLst>
          </p:cNvPr>
          <p:cNvSpPr txBox="1"/>
          <p:nvPr/>
        </p:nvSpPr>
        <p:spPr>
          <a:xfrm rot="1857908">
            <a:off x="6161421" y="687909"/>
            <a:ext cx="2152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ログ出力</a:t>
            </a:r>
            <a:r>
              <a:rPr kumimoji="1" lang="en-US" altLang="ja-JP" sz="1200" dirty="0"/>
              <a:t>Web API(MagicOnion)</a:t>
            </a:r>
            <a:endParaRPr kumimoji="1" lang="ja-JP" altLang="en-US" sz="1200" dirty="0"/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0B4160C-636A-4F5A-2AB4-EFEDD863103D}"/>
              </a:ext>
            </a:extLst>
          </p:cNvPr>
          <p:cNvSpPr txBox="1"/>
          <p:nvPr/>
        </p:nvSpPr>
        <p:spPr>
          <a:xfrm rot="19513899">
            <a:off x="6030834" y="5901555"/>
            <a:ext cx="2521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ログ設定取得</a:t>
            </a:r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A7C0C218-0444-5A4C-8C2D-A7C3B74ABE3F}"/>
              </a:ext>
            </a:extLst>
          </p:cNvPr>
          <p:cNvSpPr/>
          <p:nvPr/>
        </p:nvSpPr>
        <p:spPr>
          <a:xfrm>
            <a:off x="4958082" y="3325979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ILoggingInitializer</a:t>
            </a:r>
            <a:endParaRPr kumimoji="1" lang="ja-JP" altLang="en-US" sz="800" dirty="0"/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F9B34261-3C2D-D6A5-C4E0-F959E8255C54}"/>
              </a:ext>
            </a:extLst>
          </p:cNvPr>
          <p:cNvSpPr/>
          <p:nvPr/>
        </p:nvSpPr>
        <p:spPr>
          <a:xfrm>
            <a:off x="4844134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SerilogConfigService</a:t>
            </a:r>
          </a:p>
        </p:txBody>
      </p:sp>
      <p:cxnSp>
        <p:nvCxnSpPr>
          <p:cNvPr id="107" name="直線矢印コネクタ 106">
            <a:extLst>
              <a:ext uri="{FF2B5EF4-FFF2-40B4-BE49-F238E27FC236}">
                <a16:creationId xmlns:a16="http://schemas.microsoft.com/office/drawing/2014/main" id="{D7F1A9FD-4BAF-733E-5310-A9BCE78E4604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直線矢印コネクタ 107">
            <a:extLst>
              <a:ext uri="{FF2B5EF4-FFF2-40B4-BE49-F238E27FC236}">
                <a16:creationId xmlns:a16="http://schemas.microsoft.com/office/drawing/2014/main" id="{78C1501C-A045-5AD2-73FC-FE09234CC40C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E567AD4-C76C-1AAE-ECB5-155E737F0492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C7D18C61-C69F-4B7F-5B02-A24C42487C1C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1BC217C0-3F1E-F494-B501-321751CA98FC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0AE6F2C2-7217-1BF3-5196-865BCE18A440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E6696346-D076-68FA-41A8-B079296F2589}"/>
              </a:ext>
            </a:extLst>
          </p:cNvPr>
          <p:cNvSpPr/>
          <p:nvPr/>
        </p:nvSpPr>
        <p:spPr>
          <a:xfrm>
            <a:off x="6951993" y="4611661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SerilogConfigRepositoryClient</a:t>
            </a:r>
            <a:endParaRPr kumimoji="1" lang="ja-JP" altLang="en-US" sz="800" dirty="0"/>
          </a:p>
        </p:txBody>
      </p:sp>
      <p:sp>
        <p:nvSpPr>
          <p:cNvPr id="114" name="楕円 113">
            <a:extLst>
              <a:ext uri="{FF2B5EF4-FFF2-40B4-BE49-F238E27FC236}">
                <a16:creationId xmlns:a16="http://schemas.microsoft.com/office/drawing/2014/main" id="{958B2D59-D566-35DF-9F4C-2446D5E13583}"/>
              </a:ext>
            </a:extLst>
          </p:cNvPr>
          <p:cNvSpPr/>
          <p:nvPr/>
        </p:nvSpPr>
        <p:spPr>
          <a:xfrm>
            <a:off x="9427030" y="1713491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ABBC1C82-25BB-69D8-D372-EE8206F231EB}"/>
              </a:ext>
            </a:extLst>
          </p:cNvPr>
          <p:cNvSpPr/>
          <p:nvPr/>
        </p:nvSpPr>
        <p:spPr>
          <a:xfrm>
            <a:off x="10054768" y="2511693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117" name="直線矢印コネクタ 116">
            <a:extLst>
              <a:ext uri="{FF2B5EF4-FFF2-40B4-BE49-F238E27FC236}">
                <a16:creationId xmlns:a16="http://schemas.microsoft.com/office/drawing/2014/main" id="{DF5F4488-1CAD-362D-D065-CA03D629B983}"/>
              </a:ext>
            </a:extLst>
          </p:cNvPr>
          <p:cNvCxnSpPr>
            <a:cxnSpLocks/>
            <a:stCxn id="116" idx="1"/>
            <a:endCxn id="105" idx="3"/>
          </p:cNvCxnSpPr>
          <p:nvPr/>
        </p:nvCxnSpPr>
        <p:spPr>
          <a:xfrm flipH="1">
            <a:off x="6131954" y="2623453"/>
            <a:ext cx="3922814" cy="8044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テキスト ボックス 117">
            <a:extLst>
              <a:ext uri="{FF2B5EF4-FFF2-40B4-BE49-F238E27FC236}">
                <a16:creationId xmlns:a16="http://schemas.microsoft.com/office/drawing/2014/main" id="{5FB43846-7966-470C-325A-20D07C89F8F1}"/>
              </a:ext>
            </a:extLst>
          </p:cNvPr>
          <p:cNvSpPr txBox="1"/>
          <p:nvPr/>
        </p:nvSpPr>
        <p:spPr>
          <a:xfrm>
            <a:off x="9992054" y="1907381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03CC6A2A-DD62-7926-9171-57E1A5519440}"/>
              </a:ext>
            </a:extLst>
          </p:cNvPr>
          <p:cNvSpPr/>
          <p:nvPr/>
        </p:nvSpPr>
        <p:spPr>
          <a:xfrm>
            <a:off x="2533484" y="2271308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LogRepository</a:t>
            </a:r>
            <a:endParaRPr kumimoji="1" lang="ja-JP" altLang="en-US" sz="800" dirty="0"/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D063E89F-C3C7-2693-DB70-4E7DEB662E07}"/>
              </a:ext>
            </a:extLst>
          </p:cNvPr>
          <p:cNvSpPr txBox="1"/>
          <p:nvPr/>
        </p:nvSpPr>
        <p:spPr>
          <a:xfrm>
            <a:off x="5000638" y="1907381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Serilog</a:t>
            </a:r>
            <a:r>
              <a:rPr kumimoji="1" lang="ja-JP" altLang="en-US" sz="1200" dirty="0"/>
              <a:t>ドメイン</a:t>
            </a: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8B373AAE-9B25-B010-BB32-7A435A8FAE60}"/>
              </a:ext>
            </a:extLst>
          </p:cNvPr>
          <p:cNvSpPr/>
          <p:nvPr/>
        </p:nvSpPr>
        <p:spPr>
          <a:xfrm>
            <a:off x="4913137" y="4622213"/>
            <a:ext cx="1263763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ISerilogConfigRepository</a:t>
            </a:r>
            <a:endParaRPr kumimoji="1" lang="ja-JP" altLang="en-US" sz="800" dirty="0"/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2E4A2C78-76D8-3BB2-A817-4C190FCCF241}"/>
              </a:ext>
            </a:extLst>
          </p:cNvPr>
          <p:cNvSpPr/>
          <p:nvPr/>
        </p:nvSpPr>
        <p:spPr>
          <a:xfrm>
            <a:off x="4102192" y="4214788"/>
            <a:ext cx="87073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</a:t>
            </a:r>
            <a:endParaRPr kumimoji="1" lang="ja-JP" altLang="en-US" sz="800" dirty="0"/>
          </a:p>
        </p:txBody>
      </p: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D6198DA0-A483-09C1-D373-8D191F624927}"/>
              </a:ext>
            </a:extLst>
          </p:cNvPr>
          <p:cNvSpPr/>
          <p:nvPr/>
        </p:nvSpPr>
        <p:spPr>
          <a:xfrm>
            <a:off x="5103925" y="2265435"/>
            <a:ext cx="882186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ILogRepository</a:t>
            </a:r>
            <a:endParaRPr kumimoji="1" lang="ja-JP" altLang="en-US" sz="800" dirty="0"/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B3FA5103-C542-E299-4730-B5C85271DA41}"/>
              </a:ext>
            </a:extLst>
          </p:cNvPr>
          <p:cNvSpPr/>
          <p:nvPr/>
        </p:nvSpPr>
        <p:spPr>
          <a:xfrm>
            <a:off x="6383324" y="2262486"/>
            <a:ext cx="51704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</a:t>
            </a:r>
            <a:endParaRPr kumimoji="1" lang="ja-JP" altLang="en-US" sz="800" dirty="0"/>
          </a:p>
        </p:txBody>
      </p: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39BEE49C-9B52-3056-7264-DDC0AD87AC66}"/>
              </a:ext>
            </a:extLst>
          </p:cNvPr>
          <p:cNvCxnSpPr>
            <a:cxnSpLocks/>
            <a:stCxn id="119" idx="3"/>
            <a:endCxn id="123" idx="1"/>
          </p:cNvCxnSpPr>
          <p:nvPr/>
        </p:nvCxnSpPr>
        <p:spPr>
          <a:xfrm>
            <a:off x="3933612" y="2367374"/>
            <a:ext cx="1170313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DAB7CF80-9F32-4636-3151-F7EEB59A38E8}"/>
              </a:ext>
            </a:extLst>
          </p:cNvPr>
          <p:cNvSpPr/>
          <p:nvPr/>
        </p:nvSpPr>
        <p:spPr>
          <a:xfrm>
            <a:off x="2629484" y="462221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</a:t>
            </a:r>
          </a:p>
        </p:txBody>
      </p: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BEA36B54-2A90-3C61-146C-BD86B1968264}"/>
              </a:ext>
            </a:extLst>
          </p:cNvPr>
          <p:cNvCxnSpPr>
            <a:cxnSpLocks/>
            <a:stCxn id="128" idx="3"/>
            <a:endCxn id="121" idx="1"/>
          </p:cNvCxnSpPr>
          <p:nvPr/>
        </p:nvCxnSpPr>
        <p:spPr>
          <a:xfrm>
            <a:off x="4029612" y="4718279"/>
            <a:ext cx="883525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17200BC5-5663-B949-B4AF-1F62676C7087}"/>
              </a:ext>
            </a:extLst>
          </p:cNvPr>
          <p:cNvCxnSpPr>
            <a:cxnSpLocks/>
            <a:stCxn id="123" idx="3"/>
            <a:endCxn id="126" idx="1"/>
          </p:cNvCxnSpPr>
          <p:nvPr/>
        </p:nvCxnSpPr>
        <p:spPr>
          <a:xfrm flipV="1">
            <a:off x="5986111" y="2364426"/>
            <a:ext cx="397213" cy="294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9AB1374F-E5AC-99DD-44F2-74CF59BBD8E4}"/>
              </a:ext>
            </a:extLst>
          </p:cNvPr>
          <p:cNvCxnSpPr>
            <a:cxnSpLocks/>
            <a:stCxn id="121" idx="0"/>
            <a:endCxn id="122" idx="2"/>
          </p:cNvCxnSpPr>
          <p:nvPr/>
        </p:nvCxnSpPr>
        <p:spPr>
          <a:xfrm flipH="1" flipV="1">
            <a:off x="4537562" y="4418667"/>
            <a:ext cx="1007457" cy="2035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6D5BB9C-9F90-3EFE-3D00-F6AAF02F8135}"/>
              </a:ext>
            </a:extLst>
          </p:cNvPr>
          <p:cNvSpPr/>
          <p:nvPr/>
        </p:nvSpPr>
        <p:spPr>
          <a:xfrm>
            <a:off x="5717501" y="5348446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ISerilogConfigService</a:t>
            </a:r>
            <a:endParaRPr kumimoji="1" lang="ja-JP" altLang="en-US" sz="800" dirty="0"/>
          </a:p>
        </p:txBody>
      </p: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EFC96B1F-1714-26D6-3259-8C7A780FF5A6}"/>
              </a:ext>
            </a:extLst>
          </p:cNvPr>
          <p:cNvCxnSpPr>
            <a:cxnSpLocks/>
            <a:stCxn id="113" idx="1"/>
            <a:endCxn id="121" idx="3"/>
          </p:cNvCxnSpPr>
          <p:nvPr/>
        </p:nvCxnSpPr>
        <p:spPr>
          <a:xfrm flipH="1">
            <a:off x="6176900" y="4707727"/>
            <a:ext cx="775093" cy="1642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501D4D15-98D3-CCE0-54BE-207763BA560E}"/>
              </a:ext>
            </a:extLst>
          </p:cNvPr>
          <p:cNvCxnSpPr>
            <a:cxnSpLocks/>
            <a:stCxn id="106" idx="0"/>
            <a:endCxn id="133" idx="2"/>
          </p:cNvCxnSpPr>
          <p:nvPr/>
        </p:nvCxnSpPr>
        <p:spPr>
          <a:xfrm flipV="1">
            <a:off x="5545018" y="5540577"/>
            <a:ext cx="873367" cy="30292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0614B9F9-8568-0D06-F274-801593B73E43}"/>
              </a:ext>
            </a:extLst>
          </p:cNvPr>
          <p:cNvCxnSpPr>
            <a:cxnSpLocks/>
            <a:stCxn id="113" idx="2"/>
            <a:endCxn id="133" idx="0"/>
          </p:cNvCxnSpPr>
          <p:nvPr/>
        </p:nvCxnSpPr>
        <p:spPr>
          <a:xfrm flipH="1">
            <a:off x="6418385" y="4803792"/>
            <a:ext cx="1244843" cy="54465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9E8E13FF-9E1A-96BB-9ABE-139A41A83658}"/>
              </a:ext>
            </a:extLst>
          </p:cNvPr>
          <p:cNvSpPr/>
          <p:nvPr/>
        </p:nvSpPr>
        <p:spPr>
          <a:xfrm>
            <a:off x="6380408" y="1504618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ILoggingService</a:t>
            </a:r>
            <a:endParaRPr kumimoji="1" lang="ja-JP" altLang="en-US" sz="800" dirty="0"/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B0E163C3-03B0-908A-0F9B-4ABA647C4607}"/>
              </a:ext>
            </a:extLst>
          </p:cNvPr>
          <p:cNvCxnSpPr>
            <a:cxnSpLocks/>
            <a:stCxn id="106" idx="0"/>
            <a:endCxn id="121" idx="2"/>
          </p:cNvCxnSpPr>
          <p:nvPr/>
        </p:nvCxnSpPr>
        <p:spPr>
          <a:xfrm flipV="1">
            <a:off x="5545018" y="4826092"/>
            <a:ext cx="1" cy="101740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91832FF5-F9F7-40DB-6D08-284664EABB07}"/>
              </a:ext>
            </a:extLst>
          </p:cNvPr>
          <p:cNvSpPr/>
          <p:nvPr/>
        </p:nvSpPr>
        <p:spPr>
          <a:xfrm>
            <a:off x="7406232" y="2271308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MagicOnionSink</a:t>
            </a:r>
            <a:endParaRPr kumimoji="1" lang="ja-JP" altLang="en-US" sz="800" dirty="0"/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BFF743F1-0C1B-3815-8077-B5DE9514CBD7}"/>
              </a:ext>
            </a:extLst>
          </p:cNvPr>
          <p:cNvSpPr/>
          <p:nvPr/>
        </p:nvSpPr>
        <p:spPr>
          <a:xfrm>
            <a:off x="4833784" y="969417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LoggingService</a:t>
            </a:r>
            <a:endParaRPr kumimoji="1" lang="ja-JP" altLang="en-US" sz="800" dirty="0"/>
          </a:p>
        </p:txBody>
      </p:sp>
      <p:cxnSp>
        <p:nvCxnSpPr>
          <p:cNvPr id="152" name="直線矢印コネクタ 151">
            <a:extLst>
              <a:ext uri="{FF2B5EF4-FFF2-40B4-BE49-F238E27FC236}">
                <a16:creationId xmlns:a16="http://schemas.microsoft.com/office/drawing/2014/main" id="{7FF070F5-C99D-7DA8-4228-986CEB4E2F4A}"/>
              </a:ext>
            </a:extLst>
          </p:cNvPr>
          <p:cNvCxnSpPr>
            <a:cxnSpLocks/>
            <a:stCxn id="151" idx="2"/>
            <a:endCxn id="139" idx="0"/>
          </p:cNvCxnSpPr>
          <p:nvPr/>
        </p:nvCxnSpPr>
        <p:spPr>
          <a:xfrm>
            <a:off x="5545019" y="1161548"/>
            <a:ext cx="1546624" cy="34307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直線矢印コネクタ 153">
            <a:extLst>
              <a:ext uri="{FF2B5EF4-FFF2-40B4-BE49-F238E27FC236}">
                <a16:creationId xmlns:a16="http://schemas.microsoft.com/office/drawing/2014/main" id="{0B239F79-B574-F903-A6C4-26BFFF7D6A5B}"/>
              </a:ext>
            </a:extLst>
          </p:cNvPr>
          <p:cNvCxnSpPr>
            <a:cxnSpLocks/>
            <a:stCxn id="150" idx="0"/>
            <a:endCxn id="139" idx="2"/>
          </p:cNvCxnSpPr>
          <p:nvPr/>
        </p:nvCxnSpPr>
        <p:spPr>
          <a:xfrm flipH="1" flipV="1">
            <a:off x="7091643" y="1696749"/>
            <a:ext cx="793717" cy="5745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直線矢印コネクタ 154">
            <a:extLst>
              <a:ext uri="{FF2B5EF4-FFF2-40B4-BE49-F238E27FC236}">
                <a16:creationId xmlns:a16="http://schemas.microsoft.com/office/drawing/2014/main" id="{E248620A-2BB3-61A8-E648-2D7F4B6C1404}"/>
              </a:ext>
            </a:extLst>
          </p:cNvPr>
          <p:cNvCxnSpPr>
            <a:cxnSpLocks/>
            <a:stCxn id="151" idx="2"/>
            <a:endCxn id="123" idx="0"/>
          </p:cNvCxnSpPr>
          <p:nvPr/>
        </p:nvCxnSpPr>
        <p:spPr>
          <a:xfrm flipH="1">
            <a:off x="5545018" y="1161548"/>
            <a:ext cx="1" cy="11038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22A60DAA-D4E9-0500-D99D-486424BD2137}"/>
              </a:ext>
            </a:extLst>
          </p:cNvPr>
          <p:cNvSpPr/>
          <p:nvPr/>
        </p:nvSpPr>
        <p:spPr>
          <a:xfrm>
            <a:off x="7456524" y="3325979"/>
            <a:ext cx="10040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LoggingInitializer</a:t>
            </a:r>
            <a:endParaRPr kumimoji="1" lang="ja-JP" altLang="en-US" sz="800" dirty="0"/>
          </a:p>
        </p:txBody>
      </p: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6D61AB7E-6747-948F-D207-1F23273CE0DB}"/>
              </a:ext>
            </a:extLst>
          </p:cNvPr>
          <p:cNvCxnSpPr>
            <a:cxnSpLocks/>
            <a:stCxn id="158" idx="1"/>
            <a:endCxn id="105" idx="3"/>
          </p:cNvCxnSpPr>
          <p:nvPr/>
        </p:nvCxnSpPr>
        <p:spPr>
          <a:xfrm flipH="1">
            <a:off x="6131954" y="3422045"/>
            <a:ext cx="1324570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DED6C0A7-5A36-5A62-0DF2-17E28C463AD0}"/>
              </a:ext>
            </a:extLst>
          </p:cNvPr>
          <p:cNvCxnSpPr>
            <a:cxnSpLocks/>
            <a:stCxn id="158" idx="2"/>
            <a:endCxn id="121" idx="0"/>
          </p:cNvCxnSpPr>
          <p:nvPr/>
        </p:nvCxnSpPr>
        <p:spPr>
          <a:xfrm flipH="1">
            <a:off x="5545019" y="3518110"/>
            <a:ext cx="2413519" cy="11041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線矢印コネクタ 160">
            <a:extLst>
              <a:ext uri="{FF2B5EF4-FFF2-40B4-BE49-F238E27FC236}">
                <a16:creationId xmlns:a16="http://schemas.microsoft.com/office/drawing/2014/main" id="{BC926706-C12D-6E85-6536-A8E1B535CE84}"/>
              </a:ext>
            </a:extLst>
          </p:cNvPr>
          <p:cNvCxnSpPr>
            <a:cxnSpLocks/>
            <a:stCxn id="116" idx="1"/>
            <a:endCxn id="162" idx="3"/>
          </p:cNvCxnSpPr>
          <p:nvPr/>
        </p:nvCxnSpPr>
        <p:spPr>
          <a:xfrm flipH="1">
            <a:off x="8377787" y="2623453"/>
            <a:ext cx="1676981" cy="13812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2" name="正方形/長方形 161">
            <a:extLst>
              <a:ext uri="{FF2B5EF4-FFF2-40B4-BE49-F238E27FC236}">
                <a16:creationId xmlns:a16="http://schemas.microsoft.com/office/drawing/2014/main" id="{C7987385-DD41-5BF9-BA0C-2EBBF84978E2}"/>
              </a:ext>
            </a:extLst>
          </p:cNvPr>
          <p:cNvSpPr/>
          <p:nvPr/>
        </p:nvSpPr>
        <p:spPr>
          <a:xfrm>
            <a:off x="7419532" y="2665509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LoggingAspect</a:t>
            </a:r>
            <a:endParaRPr kumimoji="1" lang="ja-JP" altLang="en-US" sz="800" dirty="0"/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13F7FFF0-354E-81E6-CA55-B3FB5B6F3244}"/>
              </a:ext>
            </a:extLst>
          </p:cNvPr>
          <p:cNvCxnSpPr>
            <a:cxnSpLocks/>
            <a:stCxn id="162" idx="0"/>
            <a:endCxn id="150" idx="2"/>
          </p:cNvCxnSpPr>
          <p:nvPr/>
        </p:nvCxnSpPr>
        <p:spPr>
          <a:xfrm flipH="1" flipV="1">
            <a:off x="7885360" y="2463439"/>
            <a:ext cx="13300" cy="2020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941D9CEE-A8F3-8DFA-61ED-B6DB71ED885E}"/>
              </a:ext>
            </a:extLst>
          </p:cNvPr>
          <p:cNvSpPr txBox="1"/>
          <p:nvPr/>
        </p:nvSpPr>
        <p:spPr>
          <a:xfrm>
            <a:off x="5042317" y="60231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65" name="テキスト ボックス 164">
            <a:extLst>
              <a:ext uri="{FF2B5EF4-FFF2-40B4-BE49-F238E27FC236}">
                <a16:creationId xmlns:a16="http://schemas.microsoft.com/office/drawing/2014/main" id="{CB16C273-09BF-7CCD-B500-6BC1F840518C}"/>
              </a:ext>
            </a:extLst>
          </p:cNvPr>
          <p:cNvSpPr txBox="1"/>
          <p:nvPr/>
        </p:nvSpPr>
        <p:spPr>
          <a:xfrm>
            <a:off x="7165200" y="39819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CFE7E701-0FD8-3CDB-349C-7DF6C6730468}"/>
              </a:ext>
            </a:extLst>
          </p:cNvPr>
          <p:cNvSpPr txBox="1"/>
          <p:nvPr/>
        </p:nvSpPr>
        <p:spPr>
          <a:xfrm>
            <a:off x="5042317" y="638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43E35BC3-B28B-024F-7D0A-02F436B72E16}"/>
              </a:ext>
            </a:extLst>
          </p:cNvPr>
          <p:cNvSpPr/>
          <p:nvPr/>
        </p:nvSpPr>
        <p:spPr>
          <a:xfrm>
            <a:off x="3978241" y="2667903"/>
            <a:ext cx="6112934" cy="3259898"/>
          </a:xfrm>
          <a:custGeom>
            <a:avLst/>
            <a:gdLst>
              <a:gd name="connsiteX0" fmla="*/ 6112934 w 6112934"/>
              <a:gd name="connsiteY0" fmla="*/ 0 h 3259898"/>
              <a:gd name="connsiteX1" fmla="*/ 2048934 w 6112934"/>
              <a:gd name="connsiteY1" fmla="*/ 778933 h 3259898"/>
              <a:gd name="connsiteX2" fmla="*/ 3937000 w 6112934"/>
              <a:gd name="connsiteY2" fmla="*/ 880533 h 3259898"/>
              <a:gd name="connsiteX3" fmla="*/ 2091267 w 6112934"/>
              <a:gd name="connsiteY3" fmla="*/ 2048933 h 3259898"/>
              <a:gd name="connsiteX4" fmla="*/ 3598334 w 6112934"/>
              <a:gd name="connsiteY4" fmla="*/ 2074333 h 3259898"/>
              <a:gd name="connsiteX5" fmla="*/ 1727200 w 6112934"/>
              <a:gd name="connsiteY5" fmla="*/ 3259666 h 3259898"/>
              <a:gd name="connsiteX6" fmla="*/ 1261534 w 6112934"/>
              <a:gd name="connsiteY6" fmla="*/ 2175933 h 3259898"/>
              <a:gd name="connsiteX7" fmla="*/ 0 w 6112934"/>
              <a:gd name="connsiteY7" fmla="*/ 2125133 h 325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12934" h="3259898">
                <a:moveTo>
                  <a:pt x="6112934" y="0"/>
                </a:moveTo>
                <a:cubicBezTo>
                  <a:pt x="4262262" y="316089"/>
                  <a:pt x="2411590" y="632178"/>
                  <a:pt x="2048934" y="778933"/>
                </a:cubicBezTo>
                <a:cubicBezTo>
                  <a:pt x="1686278" y="925689"/>
                  <a:pt x="3929945" y="668866"/>
                  <a:pt x="3937000" y="880533"/>
                </a:cubicBezTo>
                <a:cubicBezTo>
                  <a:pt x="3944055" y="1092200"/>
                  <a:pt x="2147711" y="1849966"/>
                  <a:pt x="2091267" y="2048933"/>
                </a:cubicBezTo>
                <a:cubicBezTo>
                  <a:pt x="2034823" y="2247900"/>
                  <a:pt x="3659012" y="1872544"/>
                  <a:pt x="3598334" y="2074333"/>
                </a:cubicBezTo>
                <a:cubicBezTo>
                  <a:pt x="3537656" y="2276122"/>
                  <a:pt x="2116667" y="3242733"/>
                  <a:pt x="1727200" y="3259666"/>
                </a:cubicBezTo>
                <a:cubicBezTo>
                  <a:pt x="1337733" y="3276599"/>
                  <a:pt x="1549401" y="2365022"/>
                  <a:pt x="1261534" y="2175933"/>
                </a:cubicBezTo>
                <a:cubicBezTo>
                  <a:pt x="973667" y="1986844"/>
                  <a:pt x="486833" y="2055988"/>
                  <a:pt x="0" y="2125133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158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楕円 5">
            <a:extLst>
              <a:ext uri="{FF2B5EF4-FFF2-40B4-BE49-F238E27FC236}">
                <a16:creationId xmlns:a16="http://schemas.microsoft.com/office/drawing/2014/main" id="{84B59D4F-0514-350A-EC20-7D85620820FA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33EB749-7426-D4E9-30C2-B563C75568EB}"/>
              </a:ext>
            </a:extLst>
          </p:cNvPr>
          <p:cNvSpPr/>
          <p:nvPr/>
        </p:nvSpPr>
        <p:spPr>
          <a:xfrm>
            <a:off x="2514495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C32317FE-B958-F053-B667-F7A39275077A}"/>
              </a:ext>
            </a:extLst>
          </p:cNvPr>
          <p:cNvSpPr/>
          <p:nvPr/>
        </p:nvSpPr>
        <p:spPr>
          <a:xfrm>
            <a:off x="3723031" y="1637493"/>
            <a:ext cx="3643974" cy="36439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D0466EFB-DA00-E942-3FB7-000BB12C0B9D}"/>
              </a:ext>
            </a:extLst>
          </p:cNvPr>
          <p:cNvSpPr/>
          <p:nvPr/>
        </p:nvSpPr>
        <p:spPr>
          <a:xfrm>
            <a:off x="4604062" y="2528569"/>
            <a:ext cx="1881913" cy="1861822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6D6F647C-529D-9BFA-7A4A-0A25DF853CA6}"/>
              </a:ext>
            </a:extLst>
          </p:cNvPr>
          <p:cNvSpPr/>
          <p:nvPr/>
        </p:nvSpPr>
        <p:spPr>
          <a:xfrm>
            <a:off x="6896921" y="1926037"/>
            <a:ext cx="1875140" cy="319406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D0E8CEC7-1631-CFC2-9A07-29B761F4BABD}"/>
              </a:ext>
            </a:extLst>
          </p:cNvPr>
          <p:cNvSpPr/>
          <p:nvPr/>
        </p:nvSpPr>
        <p:spPr>
          <a:xfrm>
            <a:off x="4719358" y="5485347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F61D4852-6563-1448-4641-5423205BB507}"/>
              </a:ext>
            </a:extLst>
          </p:cNvPr>
          <p:cNvSpPr/>
          <p:nvPr/>
        </p:nvSpPr>
        <p:spPr>
          <a:xfrm>
            <a:off x="4729087" y="526689"/>
            <a:ext cx="1651321" cy="96886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C138471-075E-3291-2723-BA35DE6992F9}"/>
              </a:ext>
            </a:extLst>
          </p:cNvPr>
          <p:cNvSpPr txBox="1"/>
          <p:nvPr/>
        </p:nvSpPr>
        <p:spPr>
          <a:xfrm>
            <a:off x="4933312" y="2910282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ロギングドメイン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C726D2B-F841-7579-102E-AA1AF8B08588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175227C-8BA6-68BB-1C3F-F21DA9F579F9}"/>
              </a:ext>
            </a:extLst>
          </p:cNvPr>
          <p:cNvSpPr txBox="1"/>
          <p:nvPr/>
        </p:nvSpPr>
        <p:spPr>
          <a:xfrm rot="1857908">
            <a:off x="6161421" y="687909"/>
            <a:ext cx="2152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ログ出力</a:t>
            </a:r>
            <a:r>
              <a:rPr kumimoji="1" lang="en-US" altLang="ja-JP" sz="1200" dirty="0"/>
              <a:t>Web API(MagicOnion)</a:t>
            </a:r>
            <a:endParaRPr kumimoji="1"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D52BAE4-7A30-D8F6-6311-CAD90CE24CF9}"/>
              </a:ext>
            </a:extLst>
          </p:cNvPr>
          <p:cNvSpPr txBox="1"/>
          <p:nvPr/>
        </p:nvSpPr>
        <p:spPr>
          <a:xfrm rot="19513899">
            <a:off x="6030834" y="5901555"/>
            <a:ext cx="2521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ログ設定取得</a:t>
            </a:r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8B4EE627-A35D-AB67-4B7C-A27A50BC20F0}"/>
              </a:ext>
            </a:extLst>
          </p:cNvPr>
          <p:cNvSpPr/>
          <p:nvPr/>
        </p:nvSpPr>
        <p:spPr>
          <a:xfrm>
            <a:off x="4958082" y="3325979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ILoggingInitializer</a:t>
            </a:r>
            <a:endParaRPr kumimoji="1" lang="ja-JP" altLang="en-US" sz="800" dirty="0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696E8F0C-E8C3-2E9F-5A96-EBDD11ACD997}"/>
              </a:ext>
            </a:extLst>
          </p:cNvPr>
          <p:cNvSpPr/>
          <p:nvPr/>
        </p:nvSpPr>
        <p:spPr>
          <a:xfrm>
            <a:off x="4844134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SerilogConfigService</a:t>
            </a:r>
          </a:p>
        </p:txBody>
      </p: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0A044CEE-B15C-09F5-334B-010F7706540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77643F5C-5B82-9B01-4260-EE981621C19C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D7DCD62-B9F6-9C27-2E10-CB6EC83034BA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C3F5417-9FB7-1C7D-0A68-1E2EF1E6C54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A27EE76B-A866-2E5B-7061-87D2DE2A14D0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C1E9355-B54A-A755-A7FD-CE2AAB8C379A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36EE3F46-8C5E-D1E3-EF6A-233E7FD85515}"/>
              </a:ext>
            </a:extLst>
          </p:cNvPr>
          <p:cNvSpPr/>
          <p:nvPr/>
        </p:nvSpPr>
        <p:spPr>
          <a:xfrm>
            <a:off x="6951993" y="4611661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SerilogConfigRepositoryClient</a:t>
            </a:r>
            <a:endParaRPr kumimoji="1" lang="ja-JP" altLang="en-US" sz="800" dirty="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3175F60B-B4C5-57B8-8762-DDB8E0240CE9}"/>
              </a:ext>
            </a:extLst>
          </p:cNvPr>
          <p:cNvSpPr/>
          <p:nvPr/>
        </p:nvSpPr>
        <p:spPr>
          <a:xfrm>
            <a:off x="9427030" y="1713491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1303DD1-5DD4-81A2-BE60-2EAFE0837E59}"/>
              </a:ext>
            </a:extLst>
          </p:cNvPr>
          <p:cNvSpPr/>
          <p:nvPr/>
        </p:nvSpPr>
        <p:spPr>
          <a:xfrm>
            <a:off x="10054768" y="2511693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3216A2B9-6777-1471-1360-A65D71410EEB}"/>
              </a:ext>
            </a:extLst>
          </p:cNvPr>
          <p:cNvCxnSpPr>
            <a:cxnSpLocks/>
            <a:stCxn id="46" idx="1"/>
            <a:endCxn id="25" idx="3"/>
          </p:cNvCxnSpPr>
          <p:nvPr/>
        </p:nvCxnSpPr>
        <p:spPr>
          <a:xfrm flipH="1">
            <a:off x="6131954" y="2623453"/>
            <a:ext cx="3922814" cy="8044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966C33C6-3903-08B5-5928-8AF85AB5C704}"/>
              </a:ext>
            </a:extLst>
          </p:cNvPr>
          <p:cNvSpPr txBox="1"/>
          <p:nvPr/>
        </p:nvSpPr>
        <p:spPr>
          <a:xfrm>
            <a:off x="9992054" y="1907381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3E7CE93-0694-E821-49CE-C4362D414651}"/>
              </a:ext>
            </a:extLst>
          </p:cNvPr>
          <p:cNvSpPr/>
          <p:nvPr/>
        </p:nvSpPr>
        <p:spPr>
          <a:xfrm>
            <a:off x="2533484" y="2271308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LogRepository</a:t>
            </a:r>
            <a:endParaRPr kumimoji="1" lang="ja-JP" altLang="en-US" sz="800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1E68151F-9B67-54C5-CB6C-CB03C7DFE1F2}"/>
              </a:ext>
            </a:extLst>
          </p:cNvPr>
          <p:cNvSpPr txBox="1"/>
          <p:nvPr/>
        </p:nvSpPr>
        <p:spPr>
          <a:xfrm>
            <a:off x="5000638" y="1907381"/>
            <a:ext cx="1088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Serilog</a:t>
            </a:r>
            <a:r>
              <a:rPr kumimoji="1" lang="ja-JP" altLang="en-US" sz="1200" dirty="0"/>
              <a:t>ドメイン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F4637012-F415-BE38-D81E-148C769A4DE3}"/>
              </a:ext>
            </a:extLst>
          </p:cNvPr>
          <p:cNvSpPr/>
          <p:nvPr/>
        </p:nvSpPr>
        <p:spPr>
          <a:xfrm>
            <a:off x="4913137" y="4622213"/>
            <a:ext cx="1263763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ISerilogConfigRepository</a:t>
            </a:r>
            <a:endParaRPr kumimoji="1" lang="ja-JP" altLang="en-US" sz="800" dirty="0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0ABA93EF-03B6-250D-FD8A-97284B2C4D55}"/>
              </a:ext>
            </a:extLst>
          </p:cNvPr>
          <p:cNvSpPr/>
          <p:nvPr/>
        </p:nvSpPr>
        <p:spPr>
          <a:xfrm>
            <a:off x="4102192" y="4214788"/>
            <a:ext cx="87073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</a:t>
            </a:r>
            <a:endParaRPr kumimoji="1" lang="ja-JP" altLang="en-US" sz="800" dirty="0"/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A715F7E6-C80D-6AAF-19F5-5CA3FEB8F773}"/>
              </a:ext>
            </a:extLst>
          </p:cNvPr>
          <p:cNvSpPr/>
          <p:nvPr/>
        </p:nvSpPr>
        <p:spPr>
          <a:xfrm>
            <a:off x="5103925" y="2265435"/>
            <a:ext cx="882186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ILogRepository</a:t>
            </a:r>
            <a:endParaRPr kumimoji="1" lang="ja-JP" altLang="en-US" sz="800" dirty="0"/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7D19B920-CE20-62AF-7A07-230981787FAA}"/>
              </a:ext>
            </a:extLst>
          </p:cNvPr>
          <p:cNvSpPr/>
          <p:nvPr/>
        </p:nvSpPr>
        <p:spPr>
          <a:xfrm>
            <a:off x="6383324" y="2262486"/>
            <a:ext cx="51704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</a:t>
            </a:r>
            <a:endParaRPr kumimoji="1" lang="ja-JP" altLang="en-US" sz="800" dirty="0"/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7702D9D5-40D5-35E4-9F4B-85D561D92993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3933612" y="2367374"/>
            <a:ext cx="1170313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84B02A60-2EEE-040A-B640-FED44BFBF7C1}"/>
              </a:ext>
            </a:extLst>
          </p:cNvPr>
          <p:cNvSpPr/>
          <p:nvPr/>
        </p:nvSpPr>
        <p:spPr>
          <a:xfrm>
            <a:off x="2629484" y="462221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SerilogConfigRepository</a:t>
            </a:r>
          </a:p>
        </p:txBody>
      </p:sp>
      <p:cxnSp>
        <p:nvCxnSpPr>
          <p:cNvPr id="62" name="直線矢印コネクタ 61">
            <a:extLst>
              <a:ext uri="{FF2B5EF4-FFF2-40B4-BE49-F238E27FC236}">
                <a16:creationId xmlns:a16="http://schemas.microsoft.com/office/drawing/2014/main" id="{66589E12-A45F-7A07-77F5-CEBFD8F441A4}"/>
              </a:ext>
            </a:extLst>
          </p:cNvPr>
          <p:cNvCxnSpPr>
            <a:cxnSpLocks/>
            <a:stCxn id="61" idx="3"/>
            <a:endCxn id="56" idx="1"/>
          </p:cNvCxnSpPr>
          <p:nvPr/>
        </p:nvCxnSpPr>
        <p:spPr>
          <a:xfrm>
            <a:off x="4029612" y="4718279"/>
            <a:ext cx="883525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8B30D120-2C29-5B2E-3B76-9F3CEAA54F66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 flipV="1">
            <a:off x="5986111" y="2364426"/>
            <a:ext cx="397213" cy="294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C7C9A4C2-0124-B9FE-BC05-FFDD23C54414}"/>
              </a:ext>
            </a:extLst>
          </p:cNvPr>
          <p:cNvCxnSpPr>
            <a:cxnSpLocks/>
            <a:stCxn id="56" idx="0"/>
            <a:endCxn id="57" idx="2"/>
          </p:cNvCxnSpPr>
          <p:nvPr/>
        </p:nvCxnSpPr>
        <p:spPr>
          <a:xfrm flipH="1" flipV="1">
            <a:off x="4537562" y="4418667"/>
            <a:ext cx="1007457" cy="20354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2082ABA-2F5C-FB02-8109-31995908AFDF}"/>
              </a:ext>
            </a:extLst>
          </p:cNvPr>
          <p:cNvSpPr/>
          <p:nvPr/>
        </p:nvSpPr>
        <p:spPr>
          <a:xfrm>
            <a:off x="5717501" y="5348446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ISerilogConfigService</a:t>
            </a:r>
            <a:endParaRPr kumimoji="1" lang="ja-JP" altLang="en-US" sz="800" dirty="0"/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0EDCB9FF-8636-0903-E778-BF33A25644FD}"/>
              </a:ext>
            </a:extLst>
          </p:cNvPr>
          <p:cNvCxnSpPr>
            <a:cxnSpLocks/>
            <a:stCxn id="44" idx="1"/>
            <a:endCxn id="56" idx="3"/>
          </p:cNvCxnSpPr>
          <p:nvPr/>
        </p:nvCxnSpPr>
        <p:spPr>
          <a:xfrm flipH="1">
            <a:off x="6176900" y="4707727"/>
            <a:ext cx="775093" cy="1642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53A7A521-E718-C884-319C-0117B99B9722}"/>
              </a:ext>
            </a:extLst>
          </p:cNvPr>
          <p:cNvCxnSpPr>
            <a:cxnSpLocks/>
            <a:stCxn id="28" idx="0"/>
            <a:endCxn id="66" idx="2"/>
          </p:cNvCxnSpPr>
          <p:nvPr/>
        </p:nvCxnSpPr>
        <p:spPr>
          <a:xfrm flipV="1">
            <a:off x="5545018" y="5540577"/>
            <a:ext cx="873367" cy="30292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0E010978-5347-08E3-F789-1E9D1CB588CC}"/>
              </a:ext>
            </a:extLst>
          </p:cNvPr>
          <p:cNvCxnSpPr>
            <a:cxnSpLocks/>
            <a:stCxn id="44" idx="2"/>
            <a:endCxn id="66" idx="0"/>
          </p:cNvCxnSpPr>
          <p:nvPr/>
        </p:nvCxnSpPr>
        <p:spPr>
          <a:xfrm flipH="1">
            <a:off x="6418385" y="4803792"/>
            <a:ext cx="1244843" cy="54465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06A54D46-B95A-EFC9-8936-FAD2E661E7D2}"/>
              </a:ext>
            </a:extLst>
          </p:cNvPr>
          <p:cNvSpPr/>
          <p:nvPr/>
        </p:nvSpPr>
        <p:spPr>
          <a:xfrm>
            <a:off x="6380408" y="1504618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ILoggingService</a:t>
            </a:r>
            <a:endParaRPr kumimoji="1" lang="ja-JP" altLang="en-US" sz="8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F1916A4-A4F6-0FE6-7CFA-719E0704246F}"/>
              </a:ext>
            </a:extLst>
          </p:cNvPr>
          <p:cNvCxnSpPr>
            <a:cxnSpLocks/>
            <a:stCxn id="28" idx="0"/>
            <a:endCxn id="56" idx="2"/>
          </p:cNvCxnSpPr>
          <p:nvPr/>
        </p:nvCxnSpPr>
        <p:spPr>
          <a:xfrm flipV="1">
            <a:off x="5545018" y="4826092"/>
            <a:ext cx="1" cy="101740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3274500C-9AFF-44B1-8EDB-0194EFEE8511}"/>
              </a:ext>
            </a:extLst>
          </p:cNvPr>
          <p:cNvSpPr/>
          <p:nvPr/>
        </p:nvSpPr>
        <p:spPr>
          <a:xfrm>
            <a:off x="7406232" y="2271308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MagicOnionSink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4D503551-D838-39ED-545C-FB8149F6F8BA}"/>
              </a:ext>
            </a:extLst>
          </p:cNvPr>
          <p:cNvSpPr/>
          <p:nvPr/>
        </p:nvSpPr>
        <p:spPr>
          <a:xfrm>
            <a:off x="4833784" y="969417"/>
            <a:ext cx="142246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LoggingService</a:t>
            </a:r>
            <a:endParaRPr kumimoji="1" lang="ja-JP" altLang="en-US" sz="800" dirty="0"/>
          </a:p>
        </p:txBody>
      </p: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37547FE5-3ADD-93E2-6B85-069CCBE3E7CE}"/>
              </a:ext>
            </a:extLst>
          </p:cNvPr>
          <p:cNvCxnSpPr>
            <a:cxnSpLocks/>
            <a:stCxn id="76" idx="2"/>
            <a:endCxn id="71" idx="0"/>
          </p:cNvCxnSpPr>
          <p:nvPr/>
        </p:nvCxnSpPr>
        <p:spPr>
          <a:xfrm>
            <a:off x="5545019" y="1161548"/>
            <a:ext cx="1546624" cy="34307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449C87B2-951D-381F-87C3-195872899C29}"/>
              </a:ext>
            </a:extLst>
          </p:cNvPr>
          <p:cNvCxnSpPr>
            <a:cxnSpLocks/>
            <a:stCxn id="75" idx="0"/>
            <a:endCxn id="71" idx="2"/>
          </p:cNvCxnSpPr>
          <p:nvPr/>
        </p:nvCxnSpPr>
        <p:spPr>
          <a:xfrm flipH="1" flipV="1">
            <a:off x="7091643" y="1696749"/>
            <a:ext cx="793717" cy="57455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線矢印コネクタ 79">
            <a:extLst>
              <a:ext uri="{FF2B5EF4-FFF2-40B4-BE49-F238E27FC236}">
                <a16:creationId xmlns:a16="http://schemas.microsoft.com/office/drawing/2014/main" id="{CEA94698-0AF5-9241-0F80-D20086BBD0E5}"/>
              </a:ext>
            </a:extLst>
          </p:cNvPr>
          <p:cNvCxnSpPr>
            <a:cxnSpLocks/>
            <a:stCxn id="76" idx="2"/>
            <a:endCxn id="58" idx="0"/>
          </p:cNvCxnSpPr>
          <p:nvPr/>
        </p:nvCxnSpPr>
        <p:spPr>
          <a:xfrm flipH="1">
            <a:off x="5545018" y="1161548"/>
            <a:ext cx="1" cy="11038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8477485-6793-E5F2-C13A-D19ADE4B4696}"/>
              </a:ext>
            </a:extLst>
          </p:cNvPr>
          <p:cNvSpPr/>
          <p:nvPr/>
        </p:nvSpPr>
        <p:spPr>
          <a:xfrm>
            <a:off x="7456524" y="3325979"/>
            <a:ext cx="10040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LoggingInitializer</a:t>
            </a:r>
            <a:endParaRPr kumimoji="1" lang="ja-JP" altLang="en-US" sz="800" dirty="0"/>
          </a:p>
        </p:txBody>
      </p:sp>
      <p:cxnSp>
        <p:nvCxnSpPr>
          <p:cNvPr id="83" name="直線矢印コネクタ 82">
            <a:extLst>
              <a:ext uri="{FF2B5EF4-FFF2-40B4-BE49-F238E27FC236}">
                <a16:creationId xmlns:a16="http://schemas.microsoft.com/office/drawing/2014/main" id="{8451D52F-52E3-E896-32D2-D28151A33D10}"/>
              </a:ext>
            </a:extLst>
          </p:cNvPr>
          <p:cNvCxnSpPr>
            <a:cxnSpLocks/>
            <a:stCxn id="82" idx="1"/>
            <a:endCxn id="25" idx="3"/>
          </p:cNvCxnSpPr>
          <p:nvPr/>
        </p:nvCxnSpPr>
        <p:spPr>
          <a:xfrm flipH="1">
            <a:off x="6131954" y="3422045"/>
            <a:ext cx="1324570" cy="587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6456ED3C-C08E-7876-2537-E97016B27AC4}"/>
              </a:ext>
            </a:extLst>
          </p:cNvPr>
          <p:cNvCxnSpPr>
            <a:cxnSpLocks/>
            <a:stCxn id="82" idx="2"/>
            <a:endCxn id="56" idx="0"/>
          </p:cNvCxnSpPr>
          <p:nvPr/>
        </p:nvCxnSpPr>
        <p:spPr>
          <a:xfrm flipH="1">
            <a:off x="5545019" y="3518110"/>
            <a:ext cx="2413519" cy="110410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線矢印コネクタ 85">
            <a:extLst>
              <a:ext uri="{FF2B5EF4-FFF2-40B4-BE49-F238E27FC236}">
                <a16:creationId xmlns:a16="http://schemas.microsoft.com/office/drawing/2014/main" id="{7FA4DE59-AD13-0306-3BCC-9E2656DF9DB1}"/>
              </a:ext>
            </a:extLst>
          </p:cNvPr>
          <p:cNvCxnSpPr>
            <a:cxnSpLocks/>
            <a:stCxn id="46" idx="1"/>
            <a:endCxn id="88" idx="3"/>
          </p:cNvCxnSpPr>
          <p:nvPr/>
        </p:nvCxnSpPr>
        <p:spPr>
          <a:xfrm flipH="1">
            <a:off x="8377787" y="2623453"/>
            <a:ext cx="1676981" cy="13812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1EB5AD02-68A0-FE29-8055-1F9527CB90D3}"/>
              </a:ext>
            </a:extLst>
          </p:cNvPr>
          <p:cNvSpPr/>
          <p:nvPr/>
        </p:nvSpPr>
        <p:spPr>
          <a:xfrm>
            <a:off x="7419532" y="2665509"/>
            <a:ext cx="95825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LoggingAspect</a:t>
            </a:r>
            <a:endParaRPr kumimoji="1" lang="ja-JP" altLang="en-US" sz="800" dirty="0"/>
          </a:p>
        </p:txBody>
      </p:sp>
      <p:cxnSp>
        <p:nvCxnSpPr>
          <p:cNvPr id="89" name="直線矢印コネクタ 88">
            <a:extLst>
              <a:ext uri="{FF2B5EF4-FFF2-40B4-BE49-F238E27FC236}">
                <a16:creationId xmlns:a16="http://schemas.microsoft.com/office/drawing/2014/main" id="{500F954D-2A43-0097-CBB9-ABB611A2FFA1}"/>
              </a:ext>
            </a:extLst>
          </p:cNvPr>
          <p:cNvCxnSpPr>
            <a:cxnSpLocks/>
            <a:stCxn id="88" idx="0"/>
            <a:endCxn id="75" idx="2"/>
          </p:cNvCxnSpPr>
          <p:nvPr/>
        </p:nvCxnSpPr>
        <p:spPr>
          <a:xfrm flipH="1" flipV="1">
            <a:off x="7885360" y="2463439"/>
            <a:ext cx="13300" cy="2020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CABEB073-ADFA-5A77-58FA-B9793065182D}"/>
              </a:ext>
            </a:extLst>
          </p:cNvPr>
          <p:cNvSpPr txBox="1"/>
          <p:nvPr/>
        </p:nvSpPr>
        <p:spPr>
          <a:xfrm>
            <a:off x="5042317" y="602316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8D7DDFB1-0CC3-874E-883E-FA28A514A829}"/>
              </a:ext>
            </a:extLst>
          </p:cNvPr>
          <p:cNvSpPr txBox="1"/>
          <p:nvPr/>
        </p:nvSpPr>
        <p:spPr>
          <a:xfrm>
            <a:off x="7165200" y="398198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2513157C-FF94-ED78-ED68-0A4ACC73869A}"/>
              </a:ext>
            </a:extLst>
          </p:cNvPr>
          <p:cNvSpPr txBox="1"/>
          <p:nvPr/>
        </p:nvSpPr>
        <p:spPr>
          <a:xfrm>
            <a:off x="5042317" y="638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7034B03F-60E1-5A06-0490-6FE261F8F4DB}"/>
              </a:ext>
            </a:extLst>
          </p:cNvPr>
          <p:cNvSpPr/>
          <p:nvPr/>
        </p:nvSpPr>
        <p:spPr>
          <a:xfrm>
            <a:off x="3968024" y="1155870"/>
            <a:ext cx="6104466" cy="1675619"/>
          </a:xfrm>
          <a:custGeom>
            <a:avLst/>
            <a:gdLst>
              <a:gd name="connsiteX0" fmla="*/ 6104466 w 6104466"/>
              <a:gd name="connsiteY0" fmla="*/ 1515622 h 1675619"/>
              <a:gd name="connsiteX1" fmla="*/ 4326466 w 6104466"/>
              <a:gd name="connsiteY1" fmla="*/ 1668022 h 1675619"/>
              <a:gd name="connsiteX2" fmla="*/ 3564466 w 6104466"/>
              <a:gd name="connsiteY2" fmla="*/ 1303956 h 1675619"/>
              <a:gd name="connsiteX3" fmla="*/ 2760133 w 6104466"/>
              <a:gd name="connsiteY3" fmla="*/ 550422 h 1675619"/>
              <a:gd name="connsiteX4" fmla="*/ 2040466 w 6104466"/>
              <a:gd name="connsiteY4" fmla="*/ 17022 h 1675619"/>
              <a:gd name="connsiteX5" fmla="*/ 1591733 w 6104466"/>
              <a:gd name="connsiteY5" fmla="*/ 1193889 h 1675619"/>
              <a:gd name="connsiteX6" fmla="*/ 0 w 6104466"/>
              <a:gd name="connsiteY6" fmla="*/ 1278556 h 167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04466" h="1675619">
                <a:moveTo>
                  <a:pt x="6104466" y="1515622"/>
                </a:moveTo>
                <a:cubicBezTo>
                  <a:pt x="5427132" y="1609461"/>
                  <a:pt x="4749799" y="1703300"/>
                  <a:pt x="4326466" y="1668022"/>
                </a:cubicBezTo>
                <a:cubicBezTo>
                  <a:pt x="3903133" y="1632744"/>
                  <a:pt x="3825521" y="1490223"/>
                  <a:pt x="3564466" y="1303956"/>
                </a:cubicBezTo>
                <a:cubicBezTo>
                  <a:pt x="3303411" y="1117689"/>
                  <a:pt x="3014133" y="764911"/>
                  <a:pt x="2760133" y="550422"/>
                </a:cubicBezTo>
                <a:cubicBezTo>
                  <a:pt x="2506133" y="335933"/>
                  <a:pt x="2235199" y="-90223"/>
                  <a:pt x="2040466" y="17022"/>
                </a:cubicBezTo>
                <a:cubicBezTo>
                  <a:pt x="1845733" y="124267"/>
                  <a:pt x="1931811" y="983633"/>
                  <a:pt x="1591733" y="1193889"/>
                </a:cubicBezTo>
                <a:cubicBezTo>
                  <a:pt x="1251655" y="1404145"/>
                  <a:pt x="625827" y="1341350"/>
                  <a:pt x="0" y="127855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05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12AC15-25C4-AC28-8C80-41541D9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54"/>
            <a:ext cx="12192000" cy="55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22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12AC15-25C4-AC28-8C80-41541D9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54"/>
            <a:ext cx="12192000" cy="5568891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802A26ED-F693-6175-34E7-D165A201263D}"/>
              </a:ext>
            </a:extLst>
          </p:cNvPr>
          <p:cNvSpPr/>
          <p:nvPr/>
        </p:nvSpPr>
        <p:spPr>
          <a:xfrm>
            <a:off x="2074985" y="1600200"/>
            <a:ext cx="8387861" cy="3454004"/>
          </a:xfrm>
          <a:custGeom>
            <a:avLst/>
            <a:gdLst>
              <a:gd name="connsiteX0" fmla="*/ 8387861 w 8387861"/>
              <a:gd name="connsiteY0" fmla="*/ 0 h 3454004"/>
              <a:gd name="connsiteX1" fmla="*/ 5802923 w 8387861"/>
              <a:gd name="connsiteY1" fmla="*/ 99646 h 3454004"/>
              <a:gd name="connsiteX2" fmla="*/ 5568461 w 8387861"/>
              <a:gd name="connsiteY2" fmla="*/ 1172308 h 3454004"/>
              <a:gd name="connsiteX3" fmla="*/ 3399692 w 8387861"/>
              <a:gd name="connsiteY3" fmla="*/ 1987062 h 3454004"/>
              <a:gd name="connsiteX4" fmla="*/ 5609492 w 8387861"/>
              <a:gd name="connsiteY4" fmla="*/ 2121877 h 3454004"/>
              <a:gd name="connsiteX5" fmla="*/ 5568461 w 8387861"/>
              <a:gd name="connsiteY5" fmla="*/ 3317631 h 3454004"/>
              <a:gd name="connsiteX6" fmla="*/ 3106615 w 8387861"/>
              <a:gd name="connsiteY6" fmla="*/ 3294185 h 3454004"/>
              <a:gd name="connsiteX7" fmla="*/ 3048000 w 8387861"/>
              <a:gd name="connsiteY7" fmla="*/ 2127738 h 3454004"/>
              <a:gd name="connsiteX8" fmla="*/ 0 w 8387861"/>
              <a:gd name="connsiteY8" fmla="*/ 2069123 h 3454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87861" h="3454004">
                <a:moveTo>
                  <a:pt x="8387861" y="0"/>
                </a:moveTo>
                <a:lnTo>
                  <a:pt x="5802923" y="99646"/>
                </a:lnTo>
                <a:cubicBezTo>
                  <a:pt x="5333023" y="295031"/>
                  <a:pt x="5968999" y="857739"/>
                  <a:pt x="5568461" y="1172308"/>
                </a:cubicBezTo>
                <a:cubicBezTo>
                  <a:pt x="5167922" y="1486877"/>
                  <a:pt x="3392854" y="1828801"/>
                  <a:pt x="3399692" y="1987062"/>
                </a:cubicBezTo>
                <a:cubicBezTo>
                  <a:pt x="3406530" y="2145323"/>
                  <a:pt x="5248031" y="1900116"/>
                  <a:pt x="5609492" y="2121877"/>
                </a:cubicBezTo>
                <a:cubicBezTo>
                  <a:pt x="5970953" y="2343638"/>
                  <a:pt x="5985607" y="3122246"/>
                  <a:pt x="5568461" y="3317631"/>
                </a:cubicBezTo>
                <a:cubicBezTo>
                  <a:pt x="5151315" y="3513016"/>
                  <a:pt x="3526692" y="3492500"/>
                  <a:pt x="3106615" y="3294185"/>
                </a:cubicBezTo>
                <a:cubicBezTo>
                  <a:pt x="2686538" y="3095870"/>
                  <a:pt x="3565769" y="2331915"/>
                  <a:pt x="3048000" y="2127738"/>
                </a:cubicBezTo>
                <a:cubicBezTo>
                  <a:pt x="2530231" y="1923561"/>
                  <a:pt x="1265115" y="1996342"/>
                  <a:pt x="0" y="2069123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657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12AC15-25C4-AC28-8C80-41541D9F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54"/>
            <a:ext cx="12192000" cy="5568891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BD20AD7A-4D5E-0D69-F4BA-309B184B18A1}"/>
              </a:ext>
            </a:extLst>
          </p:cNvPr>
          <p:cNvSpPr/>
          <p:nvPr/>
        </p:nvSpPr>
        <p:spPr>
          <a:xfrm>
            <a:off x="1808777" y="1621892"/>
            <a:ext cx="8955285" cy="4310866"/>
          </a:xfrm>
          <a:custGeom>
            <a:avLst/>
            <a:gdLst>
              <a:gd name="connsiteX0" fmla="*/ 8716835 w 8955285"/>
              <a:gd name="connsiteY0" fmla="*/ 0 h 4310866"/>
              <a:gd name="connsiteX1" fmla="*/ 8743532 w 8955285"/>
              <a:gd name="connsiteY1" fmla="*/ 1261472 h 4310866"/>
              <a:gd name="connsiteX2" fmla="*/ 6454195 w 8955285"/>
              <a:gd name="connsiteY2" fmla="*/ 3971299 h 4310866"/>
              <a:gd name="connsiteX3" fmla="*/ 1661938 w 8955285"/>
              <a:gd name="connsiteY3" fmla="*/ 3984648 h 4310866"/>
              <a:gd name="connsiteX4" fmla="*/ 1601868 w 8955285"/>
              <a:gd name="connsiteY4" fmla="*/ 1368263 h 4310866"/>
              <a:gd name="connsiteX5" fmla="*/ 0 w 8955285"/>
              <a:gd name="connsiteY5" fmla="*/ 1114634 h 4310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55285" h="4310866">
                <a:moveTo>
                  <a:pt x="8716835" y="0"/>
                </a:moveTo>
                <a:cubicBezTo>
                  <a:pt x="8918737" y="299794"/>
                  <a:pt x="9120639" y="599589"/>
                  <a:pt x="8743532" y="1261472"/>
                </a:cubicBezTo>
                <a:cubicBezTo>
                  <a:pt x="8366425" y="1923355"/>
                  <a:pt x="7634461" y="3517436"/>
                  <a:pt x="6454195" y="3971299"/>
                </a:cubicBezTo>
                <a:cubicBezTo>
                  <a:pt x="5273929" y="4425162"/>
                  <a:pt x="2470659" y="4418487"/>
                  <a:pt x="1661938" y="3984648"/>
                </a:cubicBezTo>
                <a:cubicBezTo>
                  <a:pt x="853217" y="3550809"/>
                  <a:pt x="1878858" y="1846598"/>
                  <a:pt x="1601868" y="1368263"/>
                </a:cubicBezTo>
                <a:cubicBezTo>
                  <a:pt x="1324878" y="889928"/>
                  <a:pt x="662439" y="1002281"/>
                  <a:pt x="0" y="1114634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397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77AF67-EB77-72F7-5F40-DC93AAB2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18" y="0"/>
            <a:ext cx="6951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4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77AF67-EB77-72F7-5F40-DC93AAB2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318" y="0"/>
            <a:ext cx="6951364" cy="6858000"/>
          </a:xfrm>
          <a:prstGeom prst="rect">
            <a:avLst/>
          </a:prstGeom>
        </p:spPr>
      </p:pic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0FFD1B9E-F50B-1A4F-5287-632229047CB1}"/>
              </a:ext>
            </a:extLst>
          </p:cNvPr>
          <p:cNvSpPr/>
          <p:nvPr/>
        </p:nvSpPr>
        <p:spPr>
          <a:xfrm>
            <a:off x="4234285" y="1551950"/>
            <a:ext cx="3695392" cy="3437016"/>
          </a:xfrm>
          <a:custGeom>
            <a:avLst/>
            <a:gdLst>
              <a:gd name="connsiteX0" fmla="*/ 140205 w 3695392"/>
              <a:gd name="connsiteY0" fmla="*/ 3437016 h 3437016"/>
              <a:gd name="connsiteX1" fmla="*/ 1252115 w 3695392"/>
              <a:gd name="connsiteY1" fmla="*/ 2164172 h 3437016"/>
              <a:gd name="connsiteX2" fmla="*/ 67053 w 3695392"/>
              <a:gd name="connsiteY2" fmla="*/ 240274 h 3437016"/>
              <a:gd name="connsiteX3" fmla="*/ 3695392 w 3695392"/>
              <a:gd name="connsiteY3" fmla="*/ 93970 h 3437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5392" h="3437016">
                <a:moveTo>
                  <a:pt x="140205" y="3437016"/>
                </a:moveTo>
                <a:cubicBezTo>
                  <a:pt x="702256" y="3066989"/>
                  <a:pt x="1264307" y="2696962"/>
                  <a:pt x="1252115" y="2164172"/>
                </a:cubicBezTo>
                <a:cubicBezTo>
                  <a:pt x="1239923" y="1631382"/>
                  <a:pt x="-340160" y="585308"/>
                  <a:pt x="67053" y="240274"/>
                </a:cubicBezTo>
                <a:cubicBezTo>
                  <a:pt x="474266" y="-104760"/>
                  <a:pt x="2084829" y="-5395"/>
                  <a:pt x="3695392" y="9397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82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BB9B9E8C-2290-BEAD-48C0-37595A072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37" y="0"/>
            <a:ext cx="1079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7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A15DEC-4A94-FA3C-FCE7-A91E4902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43" y="0"/>
            <a:ext cx="1031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9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223EB-D5B7-8735-B646-1BF7C79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6" y="0"/>
            <a:ext cx="1181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75BBAB-0C08-1AE5-2CF6-0E779277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6" y="81381"/>
            <a:ext cx="11819047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21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FEE6D8-03F5-C62F-FC38-14430C29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683" y="0"/>
            <a:ext cx="8128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1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3">
            <a:extLst>
              <a:ext uri="{FF2B5EF4-FFF2-40B4-BE49-F238E27FC236}">
                <a16:creationId xmlns:a16="http://schemas.microsoft.com/office/drawing/2014/main" id="{CC5CC2C6-20EF-AAE8-5FA6-2C166FD8B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147595"/>
              </p:ext>
            </p:extLst>
          </p:nvPr>
        </p:nvGraphicFramePr>
        <p:xfrm>
          <a:off x="29496" y="1862664"/>
          <a:ext cx="12119614" cy="3708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9005">
                  <a:extLst>
                    <a:ext uri="{9D8B030D-6E8A-4147-A177-3AD203B41FA5}">
                      <a16:colId xmlns:a16="http://schemas.microsoft.com/office/drawing/2014/main" val="3345616383"/>
                    </a:ext>
                  </a:extLst>
                </a:gridCol>
                <a:gridCol w="1046480">
                  <a:extLst>
                    <a:ext uri="{9D8B030D-6E8A-4147-A177-3AD203B41FA5}">
                      <a16:colId xmlns:a16="http://schemas.microsoft.com/office/drawing/2014/main" val="1242718580"/>
                    </a:ext>
                  </a:extLst>
                </a:gridCol>
                <a:gridCol w="1405255">
                  <a:extLst>
                    <a:ext uri="{9D8B030D-6E8A-4147-A177-3AD203B41FA5}">
                      <a16:colId xmlns:a16="http://schemas.microsoft.com/office/drawing/2014/main" val="319633825"/>
                    </a:ext>
                  </a:extLst>
                </a:gridCol>
                <a:gridCol w="1013143">
                  <a:extLst>
                    <a:ext uri="{9D8B030D-6E8A-4147-A177-3AD203B41FA5}">
                      <a16:colId xmlns:a16="http://schemas.microsoft.com/office/drawing/2014/main" val="928977590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138979360"/>
                    </a:ext>
                  </a:extLst>
                </a:gridCol>
                <a:gridCol w="1175068">
                  <a:extLst>
                    <a:ext uri="{9D8B030D-6E8A-4147-A177-3AD203B41FA5}">
                      <a16:colId xmlns:a16="http://schemas.microsoft.com/office/drawing/2014/main" val="4000379195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2892077592"/>
                    </a:ext>
                  </a:extLst>
                </a:gridCol>
                <a:gridCol w="987743">
                  <a:extLst>
                    <a:ext uri="{9D8B030D-6E8A-4147-A177-3AD203B41FA5}">
                      <a16:colId xmlns:a16="http://schemas.microsoft.com/office/drawing/2014/main" val="294498634"/>
                    </a:ext>
                  </a:extLst>
                </a:gridCol>
                <a:gridCol w="1178243">
                  <a:extLst>
                    <a:ext uri="{9D8B030D-6E8A-4147-A177-3AD203B41FA5}">
                      <a16:colId xmlns:a16="http://schemas.microsoft.com/office/drawing/2014/main" val="2826243617"/>
                    </a:ext>
                  </a:extLst>
                </a:gridCol>
                <a:gridCol w="660718">
                  <a:extLst>
                    <a:ext uri="{9D8B030D-6E8A-4147-A177-3AD203B41FA5}">
                      <a16:colId xmlns:a16="http://schemas.microsoft.com/office/drawing/2014/main" val="2105627466"/>
                    </a:ext>
                  </a:extLst>
                </a:gridCol>
                <a:gridCol w="797243">
                  <a:extLst>
                    <a:ext uri="{9D8B030D-6E8A-4147-A177-3AD203B41FA5}">
                      <a16:colId xmlns:a16="http://schemas.microsoft.com/office/drawing/2014/main" val="3477282088"/>
                    </a:ext>
                  </a:extLst>
                </a:gridCol>
                <a:gridCol w="951230">
                  <a:extLst>
                    <a:ext uri="{9D8B030D-6E8A-4147-A177-3AD203B41FA5}">
                      <a16:colId xmlns:a16="http://schemas.microsoft.com/office/drawing/2014/main" val="253235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ベンダー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サブカテゴリー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プロダクト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出荷対応日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リードタイム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在庫数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未受領数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平均出荷量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単価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発注数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500" b="0" dirty="0"/>
                        <a:t>小計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58232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500" dirty="0"/>
                        <a:t>Green Lake</a:t>
                      </a:r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r>
                        <a:rPr kumimoji="1" lang="en-US" altLang="ja-JP" sz="1500" dirty="0"/>
                        <a:t>Accessory</a:t>
                      </a:r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Bottles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Water</a:t>
                      </a:r>
                      <a:r>
                        <a:rPr kumimoji="1" lang="ja-JP" altLang="en-US" sz="1500" dirty="0"/>
                        <a:t> </a:t>
                      </a:r>
                      <a:r>
                        <a:rPr kumimoji="1" lang="en-US" altLang="ja-JP" sz="1500" dirty="0"/>
                        <a:t>B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19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45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252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0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13.12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$1.89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709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500" dirty="0"/>
                        <a:t>$1325.83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222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Tires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4939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Cleaners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377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500" dirty="0"/>
                        <a:t>Fenders</a:t>
                      </a:r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433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6515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92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491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中計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195573"/>
                  </a:ext>
                </a:extLst>
              </a:tr>
            </a:tbl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21AF63F-8B30-2A95-4FD5-B1F3C01E1E99}"/>
              </a:ext>
            </a:extLst>
          </p:cNvPr>
          <p:cNvSpPr/>
          <p:nvPr/>
        </p:nvSpPr>
        <p:spPr>
          <a:xfrm>
            <a:off x="10834044" y="5689642"/>
            <a:ext cx="1315066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発注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02474F-999C-114C-3B98-7DCDD6CE8CA4}"/>
              </a:ext>
            </a:extLst>
          </p:cNvPr>
          <p:cNvSpPr/>
          <p:nvPr/>
        </p:nvSpPr>
        <p:spPr>
          <a:xfrm>
            <a:off x="10834044" y="1413150"/>
            <a:ext cx="1315066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戻る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0013A13-A7C2-67E8-1371-C9AEB7F8453B}"/>
              </a:ext>
            </a:extLst>
          </p:cNvPr>
          <p:cNvSpPr txBox="1"/>
          <p:nvPr/>
        </p:nvSpPr>
        <p:spPr>
          <a:xfrm>
            <a:off x="0" y="121396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要再発注製品一覧</a:t>
            </a:r>
          </a:p>
        </p:txBody>
      </p:sp>
    </p:spTree>
    <p:extLst>
      <p:ext uri="{BB962C8B-B14F-4D97-AF65-F5344CB8AC3E}">
        <p14:creationId xmlns:p14="http://schemas.microsoft.com/office/powerpoint/2010/main" val="3384000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ED576C7-5604-1CFC-5F54-D1A5E2A97F96}"/>
              </a:ext>
            </a:extLst>
          </p:cNvPr>
          <p:cNvSpPr txBox="1"/>
          <p:nvPr/>
        </p:nvSpPr>
        <p:spPr>
          <a:xfrm>
            <a:off x="44017" y="1017639"/>
            <a:ext cx="9329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アカウント番号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GREENLA0001			</a:t>
            </a:r>
            <a:r>
              <a:rPr kumimoji="1" lang="ja-JP" altLang="en-US" dirty="0"/>
              <a:t>クレジットレーティング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Superior</a:t>
            </a:r>
          </a:p>
          <a:p>
            <a:r>
              <a:rPr kumimoji="1" lang="ja-JP" altLang="en-US" dirty="0"/>
              <a:t>ベンダー名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Green</a:t>
            </a:r>
            <a:r>
              <a:rPr kumimoji="1" lang="ja-JP" altLang="en-US" dirty="0"/>
              <a:t> </a:t>
            </a:r>
            <a:r>
              <a:rPr kumimoji="1" lang="en-US" altLang="ja-JP" dirty="0"/>
              <a:t>Lake</a:t>
            </a:r>
            <a:r>
              <a:rPr kumimoji="1" lang="ja-JP" altLang="en-US" dirty="0"/>
              <a:t> </a:t>
            </a:r>
            <a:r>
              <a:rPr kumimoji="1" lang="en-US" altLang="ja-JP" dirty="0"/>
              <a:t>Bike</a:t>
            </a:r>
            <a:r>
              <a:rPr kumimoji="1" lang="ja-JP" altLang="en-US" dirty="0"/>
              <a:t> </a:t>
            </a:r>
            <a:r>
              <a:rPr kumimoji="1" lang="en-US" altLang="ja-JP" dirty="0"/>
              <a:t>Company		</a:t>
            </a:r>
            <a:r>
              <a:rPr kumimoji="1" lang="ja-JP" altLang="en-US" dirty="0"/>
              <a:t>優先ベンダー</a:t>
            </a:r>
            <a:r>
              <a:rPr kumimoji="1" lang="en-US" altLang="ja-JP" dirty="0"/>
              <a:t>		</a:t>
            </a:r>
            <a:r>
              <a:rPr kumimoji="1" lang="ja-JP" altLang="en-US" dirty="0"/>
              <a:t>：☑</a:t>
            </a:r>
          </a:p>
        </p:txBody>
      </p:sp>
      <p:graphicFrame>
        <p:nvGraphicFramePr>
          <p:cNvPr id="3" name="表 3">
            <a:extLst>
              <a:ext uri="{FF2B5EF4-FFF2-40B4-BE49-F238E27FC236}">
                <a16:creationId xmlns:a16="http://schemas.microsoft.com/office/drawing/2014/main" id="{12704DDF-987A-8DA2-ED89-E83FA1BAD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4861"/>
              </p:ext>
            </p:extLst>
          </p:nvPr>
        </p:nvGraphicFramePr>
        <p:xfrm>
          <a:off x="44017" y="1781549"/>
          <a:ext cx="12103739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84593">
                  <a:extLst>
                    <a:ext uri="{9D8B030D-6E8A-4147-A177-3AD203B41FA5}">
                      <a16:colId xmlns:a16="http://schemas.microsoft.com/office/drawing/2014/main" val="1242718580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319633825"/>
                    </a:ext>
                  </a:extLst>
                </a:gridCol>
                <a:gridCol w="1283335">
                  <a:extLst>
                    <a:ext uri="{9D8B030D-6E8A-4147-A177-3AD203B41FA5}">
                      <a16:colId xmlns:a16="http://schemas.microsoft.com/office/drawing/2014/main" val="928977590"/>
                    </a:ext>
                  </a:extLst>
                </a:gridCol>
                <a:gridCol w="1244918">
                  <a:extLst>
                    <a:ext uri="{9D8B030D-6E8A-4147-A177-3AD203B41FA5}">
                      <a16:colId xmlns:a16="http://schemas.microsoft.com/office/drawing/2014/main" val="138979360"/>
                    </a:ext>
                  </a:extLst>
                </a:gridCol>
                <a:gridCol w="1243330">
                  <a:extLst>
                    <a:ext uri="{9D8B030D-6E8A-4147-A177-3AD203B41FA5}">
                      <a16:colId xmlns:a16="http://schemas.microsoft.com/office/drawing/2014/main" val="4000379195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2892077592"/>
                    </a:ext>
                  </a:extLst>
                </a:gridCol>
                <a:gridCol w="1041718">
                  <a:extLst>
                    <a:ext uri="{9D8B030D-6E8A-4147-A177-3AD203B41FA5}">
                      <a16:colId xmlns:a16="http://schemas.microsoft.com/office/drawing/2014/main" val="294498634"/>
                    </a:ext>
                  </a:extLst>
                </a:gridCol>
                <a:gridCol w="1244918">
                  <a:extLst>
                    <a:ext uri="{9D8B030D-6E8A-4147-A177-3AD203B41FA5}">
                      <a16:colId xmlns:a16="http://schemas.microsoft.com/office/drawing/2014/main" val="2826243617"/>
                    </a:ext>
                  </a:extLst>
                </a:gridCol>
                <a:gridCol w="692468">
                  <a:extLst>
                    <a:ext uri="{9D8B030D-6E8A-4147-A177-3AD203B41FA5}">
                      <a16:colId xmlns:a16="http://schemas.microsoft.com/office/drawing/2014/main" val="2105627466"/>
                    </a:ext>
                  </a:extLst>
                </a:gridCol>
                <a:gridCol w="838518">
                  <a:extLst>
                    <a:ext uri="{9D8B030D-6E8A-4147-A177-3AD203B41FA5}">
                      <a16:colId xmlns:a16="http://schemas.microsoft.com/office/drawing/2014/main" val="3477282088"/>
                    </a:ext>
                  </a:extLst>
                </a:gridCol>
                <a:gridCol w="1002030">
                  <a:extLst>
                    <a:ext uri="{9D8B030D-6E8A-4147-A177-3AD203B41FA5}">
                      <a16:colId xmlns:a16="http://schemas.microsoft.com/office/drawing/2014/main" val="2532351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サブカテゴリー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プロダクト名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出荷対応日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リードタイム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在庫数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未受領数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平均出荷量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単価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発注数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dirty="0"/>
                        <a:t>小計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582327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kumimoji="1" lang="en-US" altLang="ja-JP" sz="1600" dirty="0"/>
                        <a:t>Accessories</a:t>
                      </a:r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Bottles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Water</a:t>
                      </a:r>
                      <a:r>
                        <a:rPr kumimoji="1" lang="ja-JP" altLang="en-US" sz="1600" dirty="0"/>
                        <a:t> </a:t>
                      </a:r>
                      <a:r>
                        <a:rPr kumimoji="1" lang="en-US" altLang="ja-JP" sz="1600" dirty="0"/>
                        <a:t>Bottle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19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45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252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13.12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$1.89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709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/>
                        <a:t>$1325.83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52227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Tires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4939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Cleaners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377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Fenders</a:t>
                      </a:r>
                      <a:endParaRPr kumimoji="1" lang="ja-JP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  <a:endParaRPr kumimoji="1" lang="ja-JP" alt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ＭＳ Ｐゴシック" panose="020B0600070205080204" pitchFamily="50" charset="-128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ＭＳ Ｐゴシック" panose="020B0600070205080204" pitchFamily="50" charset="-128"/>
                          <a:cs typeface="+mn-cs"/>
                        </a:rPr>
                        <a:t>・・・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2169874"/>
                  </a:ext>
                </a:extLst>
              </a:tr>
            </a:tbl>
          </a:graphicData>
        </a:graphic>
      </p:graphicFrame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E8232B7-C6CF-1504-77BE-E610E074425B}"/>
              </a:ext>
            </a:extLst>
          </p:cNvPr>
          <p:cNvSpPr txBox="1"/>
          <p:nvPr/>
        </p:nvSpPr>
        <p:spPr>
          <a:xfrm>
            <a:off x="7484579" y="4311445"/>
            <a:ext cx="466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税率</a:t>
            </a:r>
            <a:r>
              <a:rPr kumimoji="1" lang="en-US" altLang="ja-JP" dirty="0"/>
              <a:t>		</a:t>
            </a:r>
            <a:r>
              <a:rPr kumimoji="1" lang="ja-JP" altLang="en-US" dirty="0"/>
              <a:t>：</a:t>
            </a:r>
            <a:r>
              <a:rPr kumimoji="1" lang="en-US" altLang="ja-JP" dirty="0"/>
              <a:t>Superior</a:t>
            </a:r>
          </a:p>
          <a:p>
            <a:r>
              <a:rPr kumimoji="1" lang="ja-JP" altLang="en-US" dirty="0"/>
              <a:t>総計（税込み）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：☑</a:t>
            </a:r>
            <a:endParaRPr kumimoji="1" lang="en-US" altLang="ja-JP" dirty="0"/>
          </a:p>
          <a:p>
            <a:r>
              <a:rPr kumimoji="1" lang="ja-JP" altLang="en-US" dirty="0"/>
              <a:t>配送方法</a:t>
            </a:r>
            <a:r>
              <a:rPr kumimoji="1" lang="en-US" altLang="ja-JP" dirty="0"/>
              <a:t>	</a:t>
            </a:r>
            <a:r>
              <a:rPr kumimoji="1" lang="ja-JP" altLang="en-US" dirty="0"/>
              <a:t>：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1E7EA56-24C5-8C96-FD74-15E81F34554A}"/>
              </a:ext>
            </a:extLst>
          </p:cNvPr>
          <p:cNvSpPr/>
          <p:nvPr/>
        </p:nvSpPr>
        <p:spPr>
          <a:xfrm>
            <a:off x="9527458" y="4903839"/>
            <a:ext cx="2620298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40EA434-5F30-B673-0D9C-2E2DC14D3D5C}"/>
              </a:ext>
            </a:extLst>
          </p:cNvPr>
          <p:cNvSpPr/>
          <p:nvPr/>
        </p:nvSpPr>
        <p:spPr>
          <a:xfrm>
            <a:off x="11845413" y="4903839"/>
            <a:ext cx="302343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ローチャート: 組合せ 6">
            <a:extLst>
              <a:ext uri="{FF2B5EF4-FFF2-40B4-BE49-F238E27FC236}">
                <a16:creationId xmlns:a16="http://schemas.microsoft.com/office/drawing/2014/main" id="{0D2A542C-20C8-2994-8884-3BCB857C6060}"/>
              </a:ext>
            </a:extLst>
          </p:cNvPr>
          <p:cNvSpPr/>
          <p:nvPr/>
        </p:nvSpPr>
        <p:spPr>
          <a:xfrm>
            <a:off x="11900719" y="4980816"/>
            <a:ext cx="191729" cy="176981"/>
          </a:xfrm>
          <a:prstGeom prst="flowChartMerg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7E139FE-2942-173F-F284-7A60C90D2F96}"/>
              </a:ext>
            </a:extLst>
          </p:cNvPr>
          <p:cNvSpPr/>
          <p:nvPr/>
        </p:nvSpPr>
        <p:spPr>
          <a:xfrm>
            <a:off x="10832691" y="5343055"/>
            <a:ext cx="1315066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発注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D054351-2CF5-32A4-5A09-A9828F9B18DB}"/>
              </a:ext>
            </a:extLst>
          </p:cNvPr>
          <p:cNvSpPr/>
          <p:nvPr/>
        </p:nvSpPr>
        <p:spPr>
          <a:xfrm>
            <a:off x="10832690" y="525248"/>
            <a:ext cx="1315065" cy="3309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キャンセル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AD7BE85-E8C3-B2A8-FA23-073ECDBBDE38}"/>
              </a:ext>
            </a:extLst>
          </p:cNvPr>
          <p:cNvSpPr txBox="1"/>
          <p:nvPr/>
        </p:nvSpPr>
        <p:spPr>
          <a:xfrm>
            <a:off x="0" y="4048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再発注</a:t>
            </a:r>
          </a:p>
        </p:txBody>
      </p:sp>
    </p:spTree>
    <p:extLst>
      <p:ext uri="{BB962C8B-B14F-4D97-AF65-F5344CB8AC3E}">
        <p14:creationId xmlns:p14="http://schemas.microsoft.com/office/powerpoint/2010/main" val="4114131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318EF2-94D1-A705-072B-B47F9478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675" y="0"/>
            <a:ext cx="6042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34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461DE61-FC8D-547D-8CB5-B2C90BBD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85" y="0"/>
            <a:ext cx="11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09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252FCE8-D210-933F-EF0E-CCD4C94D8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07" y="0"/>
            <a:ext cx="9448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2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B291482-DBB3-095A-4508-325F67796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9" y="0"/>
            <a:ext cx="11092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3FA3CF-E566-C12A-0AA2-4A268DCFC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1" y="0"/>
            <a:ext cx="12026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12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CF06971-5378-5881-5562-45FD61B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653142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BA91CBB9-B98D-B018-2CE0-79C40CD2C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7197"/>
            <a:ext cx="6096000" cy="466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7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E40A382-F48F-9EEA-7B86-4DC1A06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10" y="0"/>
            <a:ext cx="6930379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35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3FE605-85DB-74F8-2E06-75813764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61" y="0"/>
            <a:ext cx="11179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09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21CB063-A001-B702-9CDD-B69D104ED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07" y="0"/>
            <a:ext cx="8964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9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2D146D-07E9-DA68-C6B7-36C2077D8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071233"/>
            <a:ext cx="851653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18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787A0A-23A9-D662-7D21-FB3BE471F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071233"/>
            <a:ext cx="8516539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8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209133" y="4779575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35131" y="5974972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0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477FC6-8DA0-E9CA-D168-044F200080A8}"/>
              </a:ext>
            </a:extLst>
          </p:cNvPr>
          <p:cNvSpPr txBox="1"/>
          <p:nvPr/>
        </p:nvSpPr>
        <p:spPr>
          <a:xfrm>
            <a:off x="9284137" y="3113686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①起動時に認証サービスを呼び出す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D08B2F-20C5-3EE1-64DE-09D6B74A6E12}"/>
              </a:ext>
            </a:extLst>
          </p:cNvPr>
          <p:cNvSpPr txBox="1"/>
          <p:nvPr/>
        </p:nvSpPr>
        <p:spPr>
          <a:xfrm>
            <a:off x="7842314" y="2355560"/>
            <a:ext cx="26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REST</a:t>
            </a:r>
            <a:r>
              <a:rPr kumimoji="1" lang="ja-JP" altLang="en-US" sz="1400" dirty="0">
                <a:highlight>
                  <a:srgbClr val="FFFF00"/>
                </a:highlight>
              </a:rPr>
              <a:t> </a:t>
            </a:r>
            <a:r>
              <a:rPr kumimoji="1" lang="en-US" altLang="ja-JP" sz="1400" dirty="0">
                <a:highlight>
                  <a:srgbClr val="FFFF00"/>
                </a:highlight>
              </a:rPr>
              <a:t>API</a:t>
            </a:r>
            <a:r>
              <a:rPr kumimoji="1" lang="ja-JP" altLang="en-US" sz="1400" dirty="0">
                <a:highlight>
                  <a:srgbClr val="FFFF00"/>
                </a:highlight>
              </a:rPr>
              <a:t>を呼び出して認証する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9EFCC4-AA1C-6209-A0CA-24B98512581F}"/>
              </a:ext>
            </a:extLst>
          </p:cNvPr>
          <p:cNvSpPr txBox="1"/>
          <p:nvPr/>
        </p:nvSpPr>
        <p:spPr>
          <a:xfrm>
            <a:off x="5695343" y="709649"/>
            <a:ext cx="2997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Windows</a:t>
            </a:r>
            <a:r>
              <a:rPr kumimoji="1" lang="ja-JP" altLang="en-US" sz="1400" dirty="0">
                <a:highlight>
                  <a:srgbClr val="FFFF00"/>
                </a:highlight>
              </a:rPr>
              <a:t>認証アカウントを特定する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B15A0-5597-44BC-6CCE-2E520AFE5CAB}"/>
              </a:ext>
            </a:extLst>
          </p:cNvPr>
          <p:cNvSpPr txBox="1"/>
          <p:nvPr/>
        </p:nvSpPr>
        <p:spPr>
          <a:xfrm>
            <a:off x="2889363" y="303746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④適切な利用者か判定する</a:t>
            </a:r>
          </a:p>
        </p:txBody>
      </p:sp>
    </p:spTree>
    <p:extLst>
      <p:ext uri="{BB962C8B-B14F-4D97-AF65-F5344CB8AC3E}">
        <p14:creationId xmlns:p14="http://schemas.microsoft.com/office/powerpoint/2010/main" val="165510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1EDCF2-822C-5905-4E54-446DCB04E6E1}"/>
              </a:ext>
            </a:extLst>
          </p:cNvPr>
          <p:cNvSpPr txBox="1"/>
          <p:nvPr/>
        </p:nvSpPr>
        <p:spPr>
          <a:xfrm>
            <a:off x="5989988" y="108425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5.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トークンを暗号化する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4CB4A2-BD98-62F4-B3A3-7A7BF800637F}"/>
              </a:ext>
            </a:extLst>
          </p:cNvPr>
          <p:cNvSpPr txBox="1"/>
          <p:nvPr/>
        </p:nvSpPr>
        <p:spPr>
          <a:xfrm>
            <a:off x="7907007" y="232482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6.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トークンを復号化する</a:t>
            </a:r>
          </a:p>
        </p:txBody>
      </p:sp>
    </p:spTree>
    <p:extLst>
      <p:ext uri="{BB962C8B-B14F-4D97-AF65-F5344CB8AC3E}">
        <p14:creationId xmlns:p14="http://schemas.microsoft.com/office/powerpoint/2010/main" val="1145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601122" y="5083971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07113" y="6122524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DC1F985A-379B-0D25-ADAC-1B8F7EDE526A}"/>
              </a:ext>
            </a:extLst>
          </p:cNvPr>
          <p:cNvSpPr/>
          <p:nvPr/>
        </p:nvSpPr>
        <p:spPr>
          <a:xfrm>
            <a:off x="4056077" y="2818701"/>
            <a:ext cx="6455329" cy="3349607"/>
          </a:xfrm>
          <a:custGeom>
            <a:avLst/>
            <a:gdLst>
              <a:gd name="connsiteX0" fmla="*/ 6455329 w 6455329"/>
              <a:gd name="connsiteY0" fmla="*/ 0 h 3349607"/>
              <a:gd name="connsiteX1" fmla="*/ 3779240 w 6455329"/>
              <a:gd name="connsiteY1" fmla="*/ 2269222 h 3349607"/>
              <a:gd name="connsiteX2" fmla="*/ 2273417 w 6455329"/>
              <a:gd name="connsiteY2" fmla="*/ 3284290 h 3349607"/>
              <a:gd name="connsiteX3" fmla="*/ 935373 w 6455329"/>
              <a:gd name="connsiteY3" fmla="*/ 3183622 h 3349607"/>
              <a:gd name="connsiteX4" fmla="*/ 0 w 6455329"/>
              <a:gd name="connsiteY4" fmla="*/ 2655116 h 334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329" h="3349607">
                <a:moveTo>
                  <a:pt x="6455329" y="0"/>
                </a:moveTo>
                <a:cubicBezTo>
                  <a:pt x="5465777" y="860920"/>
                  <a:pt x="4476225" y="1721840"/>
                  <a:pt x="3779240" y="2269222"/>
                </a:cubicBezTo>
                <a:cubicBezTo>
                  <a:pt x="3082255" y="2816604"/>
                  <a:pt x="2747395" y="3131890"/>
                  <a:pt x="2273417" y="3284290"/>
                </a:cubicBezTo>
                <a:cubicBezTo>
                  <a:pt x="1799439" y="3436690"/>
                  <a:pt x="1314276" y="3288484"/>
                  <a:pt x="935373" y="3183622"/>
                </a:cubicBezTo>
                <a:cubicBezTo>
                  <a:pt x="556470" y="3078760"/>
                  <a:pt x="278235" y="2866938"/>
                  <a:pt x="0" y="265511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5AC6B-21D3-A016-FD24-D5B135785307}"/>
              </a:ext>
            </a:extLst>
          </p:cNvPr>
          <p:cNvSpPr txBox="1"/>
          <p:nvPr/>
        </p:nvSpPr>
        <p:spPr>
          <a:xfrm>
            <a:off x="6836566" y="4826484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ヘッダーに</a:t>
            </a:r>
            <a:r>
              <a:rPr kumimoji="1" lang="en-US" altLang="ja-JP" sz="1400" dirty="0">
                <a:highlight>
                  <a:srgbClr val="FFFF00"/>
                </a:highlight>
              </a:rPr>
              <a:t>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を付与して呼び出す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DECAB-D18D-7709-924E-2F2D93612B9B}"/>
              </a:ext>
            </a:extLst>
          </p:cNvPr>
          <p:cNvSpPr txBox="1"/>
          <p:nvPr/>
        </p:nvSpPr>
        <p:spPr>
          <a:xfrm>
            <a:off x="3069257" y="603307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を復号して検証する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D260BC-C024-2E5D-7C9E-A4AE0E5EA2C6}"/>
              </a:ext>
            </a:extLst>
          </p:cNvPr>
          <p:cNvSpPr txBox="1"/>
          <p:nvPr/>
        </p:nvSpPr>
        <p:spPr>
          <a:xfrm>
            <a:off x="9788435" y="295319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何らかのユーザー操作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E1DEDE-65A9-B35C-FE4E-246EEDAE3F44}"/>
              </a:ext>
            </a:extLst>
          </p:cNvPr>
          <p:cNvSpPr txBox="1"/>
          <p:nvPr/>
        </p:nvSpPr>
        <p:spPr>
          <a:xfrm>
            <a:off x="5819207" y="5556564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コンテキストに認証情報をセットする</a:t>
            </a:r>
          </a:p>
        </p:txBody>
      </p:sp>
    </p:spTree>
    <p:extLst>
      <p:ext uri="{BB962C8B-B14F-4D97-AF65-F5344CB8AC3E}">
        <p14:creationId xmlns:p14="http://schemas.microsoft.com/office/powerpoint/2010/main" val="428244823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20562</TotalTime>
  <Words>797</Words>
  <Application>Microsoft Office PowerPoint</Application>
  <PresentationFormat>ワイド画面</PresentationFormat>
  <Paragraphs>355</Paragraphs>
  <Slides>53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7" baseType="lpstr">
      <vt:lpstr>Calibri</vt:lpstr>
      <vt:lpstr>Calibri Light</vt:lpstr>
      <vt:lpstr>Wingdings 2</vt:lpstr>
      <vt:lpstr>HDOfficeLightV0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中村充志</dc:creator>
  <cp:lastModifiedBy>中村充志</cp:lastModifiedBy>
  <cp:revision>221</cp:revision>
  <dcterms:created xsi:type="dcterms:W3CDTF">2022-07-28T20:39:41Z</dcterms:created>
  <dcterms:modified xsi:type="dcterms:W3CDTF">2023-06-01T21:30:38Z</dcterms:modified>
</cp:coreProperties>
</file>